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</p:sldIdLst>
  <p:sldSz cx="10058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507013" y="1129241"/>
            <a:ext cx="8046721" cy="2447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614193" y="3576319"/>
            <a:ext cx="3939541" cy="648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147542" y="9476627"/>
            <a:ext cx="232873" cy="22850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85254" marR="0" indent="-185254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01979" marR="0" indent="-21304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28512" marR="0" indent="-250637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49281" marR="0" indent="-284056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790874" marR="0" indent="-23671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ristmas_pine_frame [Converted]-02.png" descr="christmas_pine_frame [Converted]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566" y="6224535"/>
            <a:ext cx="10109532" cy="3041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christmas_pine_frame [Converted]-01.png" descr="christmas_pine_frame [Converted]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7" y="366434"/>
            <a:ext cx="10044006" cy="3798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The Holiday Heroes Project.png" descr="The Holiday Heroes Projec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4004" y="99793"/>
            <a:ext cx="3110156" cy="172786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FOOD…"/>
          <p:cNvSpPr txBox="1"/>
          <p:nvPr/>
        </p:nvSpPr>
        <p:spPr>
          <a:xfrm>
            <a:off x="1221230" y="3848496"/>
            <a:ext cx="7615940" cy="18186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TOY, CLOTHES &amp; FOOD DRIVE</a:t>
            </a:r>
          </a:p>
        </p:txBody>
      </p:sp>
      <p:sp>
        <p:nvSpPr>
          <p:cNvPr id="24" name="Company Name’s"/>
          <p:cNvSpPr txBox="1"/>
          <p:nvPr/>
        </p:nvSpPr>
        <p:spPr>
          <a:xfrm>
            <a:off x="3606632" y="3303282"/>
            <a:ext cx="3058934" cy="535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rgbClr val="779917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sp>
        <p:nvSpPr>
          <p:cNvPr id="25" name="Collecting non-perishable food items and gift cards from…"/>
          <p:cNvSpPr txBox="1"/>
          <p:nvPr/>
        </p:nvSpPr>
        <p:spPr>
          <a:xfrm>
            <a:off x="266097" y="8521380"/>
            <a:ext cx="3960418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items, clothing, toys and gift cards from </a:t>
            </a:r>
            <a:r>
              <a:rPr b="1"/>
              <a:t>Date to Date Here</a:t>
            </a:r>
            <a:r>
              <a:t>.</a:t>
            </a:r>
          </a:p>
        </p:txBody>
      </p:sp>
      <p:sp>
        <p:nvSpPr>
          <p:cNvPr id="26" name="Drop-off Location:…"/>
          <p:cNvSpPr txBox="1"/>
          <p:nvPr/>
        </p:nvSpPr>
        <p:spPr>
          <a:xfrm>
            <a:off x="6341931" y="8140380"/>
            <a:ext cx="3364959" cy="169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Location Here</a:t>
            </a:r>
            <a:endParaRPr b="1"/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</a:t>
            </a:r>
          </a:p>
          <a:p>
            <a:pPr algn="ctr">
              <a:defRPr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27" name="companylogohere.png" descr="companylogoher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39795" y="8489094"/>
            <a:ext cx="992612" cy="1190793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Helping Families in Need this Holiday"/>
          <p:cNvSpPr txBox="1"/>
          <p:nvPr/>
        </p:nvSpPr>
        <p:spPr>
          <a:xfrm>
            <a:off x="6007339" y="297019"/>
            <a:ext cx="3836628" cy="980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z="3100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Become a </a:t>
            </a:r>
          </a:p>
          <a:p>
            <a:pPr algn="ctr">
              <a:defRPr b="1" sz="3100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Holiday Hero!</a:t>
            </a:r>
          </a:p>
        </p:txBody>
      </p:sp>
      <p:sp>
        <p:nvSpPr>
          <p:cNvPr id="29" name="Helping Families in Need this Holiday"/>
          <p:cNvSpPr txBox="1"/>
          <p:nvPr/>
        </p:nvSpPr>
        <p:spPr>
          <a:xfrm>
            <a:off x="1527773" y="5677656"/>
            <a:ext cx="7002854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i="1" sz="2600">
                <a:solidFill>
                  <a:srgbClr val="779917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Helping Families in Need this Holiday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epositphotos_119865984_xl-2015.jpg" descr="Depositphotos_119865984_xl-2015.jpg"/>
          <p:cNvPicPr>
            <a:picLocks noChangeAspect="1"/>
          </p:cNvPicPr>
          <p:nvPr/>
        </p:nvPicPr>
        <p:blipFill>
          <a:blip r:embed="rId2">
            <a:extLst/>
          </a:blip>
          <a:srcRect l="52" t="79" r="51" b="28340"/>
          <a:stretch>
            <a:fillRect/>
          </a:stretch>
        </p:blipFill>
        <p:spPr>
          <a:xfrm>
            <a:off x="-23926" y="9340"/>
            <a:ext cx="10106056" cy="10039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The Holiday Heroes Project.png" descr="The Holiday Heroes Projec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7099" y="3649078"/>
            <a:ext cx="3110156" cy="1727866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FOOD…"/>
          <p:cNvSpPr txBox="1"/>
          <p:nvPr/>
        </p:nvSpPr>
        <p:spPr>
          <a:xfrm>
            <a:off x="2650247" y="5754389"/>
            <a:ext cx="4757906" cy="11836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800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TOY, CLOTHES &amp; FOOD DRIVE</a:t>
            </a:r>
          </a:p>
        </p:txBody>
      </p:sp>
      <p:sp>
        <p:nvSpPr>
          <p:cNvPr id="34" name="Company Name’s"/>
          <p:cNvSpPr txBox="1"/>
          <p:nvPr/>
        </p:nvSpPr>
        <p:spPr>
          <a:xfrm>
            <a:off x="3499732" y="5263141"/>
            <a:ext cx="3058933" cy="535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sp>
        <p:nvSpPr>
          <p:cNvPr id="35" name="Collecting non-perishable food items and gift cards from…"/>
          <p:cNvSpPr txBox="1"/>
          <p:nvPr/>
        </p:nvSpPr>
        <p:spPr>
          <a:xfrm>
            <a:off x="2796278" y="7629911"/>
            <a:ext cx="4465845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items, clothing, toys and gift cards from </a:t>
            </a:r>
          </a:p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</a:t>
            </a:r>
            <a:r>
              <a:rPr b="0"/>
              <a:t>.</a:t>
            </a:r>
          </a:p>
        </p:txBody>
      </p:sp>
      <p:sp>
        <p:nvSpPr>
          <p:cNvPr id="36" name="Drop-off Location:…"/>
          <p:cNvSpPr txBox="1"/>
          <p:nvPr/>
        </p:nvSpPr>
        <p:spPr>
          <a:xfrm>
            <a:off x="2792053" y="8662306"/>
            <a:ext cx="4208341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solidFill>
                  <a:srgbClr val="4F8F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  <a:p>
            <a:pPr algn="ctr">
              <a:defRPr>
                <a:solidFill>
                  <a:srgbClr val="4F8F00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>
                <a:solidFill>
                  <a:srgbClr val="4F8F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 </a:t>
            </a: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sp>
        <p:nvSpPr>
          <p:cNvPr id="37" name="Helping Families in Need this Holiday"/>
          <p:cNvSpPr txBox="1"/>
          <p:nvPr/>
        </p:nvSpPr>
        <p:spPr>
          <a:xfrm>
            <a:off x="13647" y="153467"/>
            <a:ext cx="10106026" cy="789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Become a Holiday Hero!</a:t>
            </a:r>
          </a:p>
        </p:txBody>
      </p:sp>
      <p:sp>
        <p:nvSpPr>
          <p:cNvPr id="38" name="Helping Families in Need this Holiday"/>
          <p:cNvSpPr txBox="1"/>
          <p:nvPr/>
        </p:nvSpPr>
        <p:spPr>
          <a:xfrm>
            <a:off x="1394795" y="7045274"/>
            <a:ext cx="7002855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 sz="2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Helping Families in Need this Holiday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"/>
          <p:cNvSpPr/>
          <p:nvPr/>
        </p:nvSpPr>
        <p:spPr>
          <a:xfrm>
            <a:off x="2780" y="-26318"/>
            <a:ext cx="10052840" cy="1190794"/>
          </a:xfrm>
          <a:prstGeom prst="rect">
            <a:avLst/>
          </a:prstGeom>
          <a:solidFill>
            <a:srgbClr val="9411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pic>
        <p:nvPicPr>
          <p:cNvPr id="41" name="Depositphotos_51807959_xl-2015.jpg" descr="Depositphotos_51807959_xl-2015.jpg"/>
          <p:cNvPicPr>
            <a:picLocks noChangeAspect="1"/>
          </p:cNvPicPr>
          <p:nvPr/>
        </p:nvPicPr>
        <p:blipFill>
          <a:blip r:embed="rId2">
            <a:alphaModFix amt="27807"/>
            <a:extLst/>
          </a:blip>
          <a:srcRect l="1225" t="42615" r="68554" b="47214"/>
          <a:stretch>
            <a:fillRect/>
          </a:stretch>
        </p:blipFill>
        <p:spPr>
          <a:xfrm>
            <a:off x="-55803" y="7056066"/>
            <a:ext cx="10169902" cy="3422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Depositphotos_51807959_xl-2015.jpg" descr="Depositphotos_51807959_xl-2015.jpg"/>
          <p:cNvPicPr>
            <a:picLocks noChangeAspect="1"/>
          </p:cNvPicPr>
          <p:nvPr/>
        </p:nvPicPr>
        <p:blipFill>
          <a:blip r:embed="rId2">
            <a:extLst/>
          </a:blip>
          <a:srcRect l="0" t="5583" r="0" b="33299"/>
          <a:stretch>
            <a:fillRect/>
          </a:stretch>
        </p:blipFill>
        <p:spPr>
          <a:xfrm>
            <a:off x="991" y="973900"/>
            <a:ext cx="10056488" cy="614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3" name="Rectangle"/>
          <p:cNvSpPr/>
          <p:nvPr/>
        </p:nvSpPr>
        <p:spPr>
          <a:xfrm>
            <a:off x="2780" y="6178172"/>
            <a:ext cx="10052840" cy="1346857"/>
          </a:xfrm>
          <a:prstGeom prst="rect">
            <a:avLst/>
          </a:prstGeom>
          <a:solidFill>
            <a:srgbClr val="9411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pic>
        <p:nvPicPr>
          <p:cNvPr id="44" name="The Holiday Heroes Project.png" descr="The Holiday Heroes Projec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695" y="3496483"/>
            <a:ext cx="5213135" cy="28961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0" dist="25400" dir="5400000">
              <a:srgbClr val="FFFFFF"/>
            </a:outerShdw>
          </a:effectLst>
        </p:spPr>
      </p:pic>
      <p:sp>
        <p:nvSpPr>
          <p:cNvPr id="45" name="FOOD…"/>
          <p:cNvSpPr txBox="1"/>
          <p:nvPr/>
        </p:nvSpPr>
        <p:spPr>
          <a:xfrm>
            <a:off x="1191707" y="6809575"/>
            <a:ext cx="7674986" cy="63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TOY, CLOTHES &amp; FOOD DRIVE</a:t>
            </a:r>
          </a:p>
        </p:txBody>
      </p:sp>
      <p:sp>
        <p:nvSpPr>
          <p:cNvPr id="46" name="Company Name’s"/>
          <p:cNvSpPr txBox="1"/>
          <p:nvPr/>
        </p:nvSpPr>
        <p:spPr>
          <a:xfrm>
            <a:off x="3335873" y="6215034"/>
            <a:ext cx="3120697" cy="53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i="1"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sp>
        <p:nvSpPr>
          <p:cNvPr id="47" name="Collecting non-perishable food items and gift cards from…"/>
          <p:cNvSpPr txBox="1"/>
          <p:nvPr/>
        </p:nvSpPr>
        <p:spPr>
          <a:xfrm>
            <a:off x="1513576" y="7801801"/>
            <a:ext cx="6891051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items, clothing, toys and gift cards for families in need from </a:t>
            </a:r>
            <a:r>
              <a:rPr b="1"/>
              <a:t>Date to Date Here</a:t>
            </a:r>
            <a:r>
              <a:t>.</a:t>
            </a:r>
          </a:p>
        </p:txBody>
      </p:sp>
      <p:sp>
        <p:nvSpPr>
          <p:cNvPr id="48" name="Drop-off Location:…"/>
          <p:cNvSpPr txBox="1"/>
          <p:nvPr/>
        </p:nvSpPr>
        <p:spPr>
          <a:xfrm>
            <a:off x="2792053" y="8724679"/>
            <a:ext cx="4208341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</p:txBody>
      </p:sp>
      <p:sp>
        <p:nvSpPr>
          <p:cNvPr id="49" name="Helping Families in Need this Holiday"/>
          <p:cNvSpPr txBox="1"/>
          <p:nvPr/>
        </p:nvSpPr>
        <p:spPr>
          <a:xfrm>
            <a:off x="1331757" y="153467"/>
            <a:ext cx="7394886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4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Become a Holiday Hero!</a:t>
            </a:r>
          </a:p>
        </p:txBody>
      </p:sp>
      <p:sp>
        <p:nvSpPr>
          <p:cNvPr id="50" name="For more information,  please call NAME HERE at 123-456-7890."/>
          <p:cNvSpPr txBox="1"/>
          <p:nvPr/>
        </p:nvSpPr>
        <p:spPr>
          <a:xfrm>
            <a:off x="1489140" y="9447531"/>
            <a:ext cx="708012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>
                <a:solidFill>
                  <a:srgbClr val="9411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 </a:t>
            </a: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51" name="companylogohere.png" descr="companylogoher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5086" y="8171994"/>
            <a:ext cx="992612" cy="1190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