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2" y="9476627"/>
            <a:ext cx="232873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ristmas_pine_frame [Converted]-02.png" descr="christmas_pine_frame [Converted]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17468"/>
            <a:ext cx="7772400" cy="233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hristmas_pine_frame [Converted]-01.png" descr="christmas_pine_frame [Converted]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22976"/>
            <a:ext cx="7772400" cy="293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The Holiday Heroes Project.png" descr="The Holiday Heroes Projec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3724" y="-9419"/>
            <a:ext cx="3110154" cy="172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FOOD…"/>
          <p:cNvSpPr txBox="1"/>
          <p:nvPr/>
        </p:nvSpPr>
        <p:spPr>
          <a:xfrm>
            <a:off x="78230" y="3619153"/>
            <a:ext cx="7615940" cy="1818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24" name="Company Name’s"/>
          <p:cNvSpPr txBox="1"/>
          <p:nvPr/>
        </p:nvSpPr>
        <p:spPr>
          <a:xfrm>
            <a:off x="2463632" y="3073937"/>
            <a:ext cx="3058934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25" name="Collecting non-perishable food items and gift cards from…"/>
          <p:cNvSpPr txBox="1"/>
          <p:nvPr/>
        </p:nvSpPr>
        <p:spPr>
          <a:xfrm>
            <a:off x="542849" y="7906485"/>
            <a:ext cx="6686702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26" name="Drop-off Location:…"/>
          <p:cNvSpPr txBox="1"/>
          <p:nvPr/>
        </p:nvSpPr>
        <p:spPr>
          <a:xfrm>
            <a:off x="492417" y="8761237"/>
            <a:ext cx="5768850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27" name="companylogohere.png" descr="companylogohe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3955" y="8652912"/>
            <a:ext cx="992612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Helping Families in Need this Holiday"/>
          <p:cNvSpPr txBox="1"/>
          <p:nvPr/>
        </p:nvSpPr>
        <p:spPr>
          <a:xfrm>
            <a:off x="4580389" y="153467"/>
            <a:ext cx="3110156" cy="85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26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Become a </a:t>
            </a:r>
          </a:p>
          <a:p>
            <a:pPr algn="ctr">
              <a:defRPr b="1" sz="26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Holiday Hero!</a:t>
            </a:r>
          </a:p>
        </p:txBody>
      </p:sp>
      <p:sp>
        <p:nvSpPr>
          <p:cNvPr id="29" name="Helping Families in Need this Holiday"/>
          <p:cNvSpPr txBox="1"/>
          <p:nvPr/>
        </p:nvSpPr>
        <p:spPr>
          <a:xfrm>
            <a:off x="384773" y="5448312"/>
            <a:ext cx="7002854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i="1" sz="26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epositphotos_119865984_xl-2015.jpg" descr="Depositphotos_119865984_xl-2015.jpg"/>
          <p:cNvPicPr>
            <a:picLocks noChangeAspect="1"/>
          </p:cNvPicPr>
          <p:nvPr/>
        </p:nvPicPr>
        <p:blipFill>
          <a:blip r:embed="rId2">
            <a:extLst/>
          </a:blip>
          <a:srcRect l="6366" t="2652" r="6366" b="16736"/>
          <a:stretch>
            <a:fillRect/>
          </a:stretch>
        </p:blipFill>
        <p:spPr>
          <a:xfrm>
            <a:off x="-33374" y="9486"/>
            <a:ext cx="7839177" cy="1003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1123" y="2836278"/>
            <a:ext cx="3110154" cy="172786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OOD…"/>
          <p:cNvSpPr txBox="1"/>
          <p:nvPr/>
        </p:nvSpPr>
        <p:spPr>
          <a:xfrm>
            <a:off x="1374270" y="4903489"/>
            <a:ext cx="4757906" cy="1183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34" name="Company Name’s"/>
          <p:cNvSpPr txBox="1"/>
          <p:nvPr/>
        </p:nvSpPr>
        <p:spPr>
          <a:xfrm>
            <a:off x="2223753" y="4412241"/>
            <a:ext cx="3058934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35" name="Collecting non-perishable food items and gift cards from…"/>
          <p:cNvSpPr txBox="1"/>
          <p:nvPr/>
        </p:nvSpPr>
        <p:spPr>
          <a:xfrm>
            <a:off x="1653278" y="6867910"/>
            <a:ext cx="4465845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</a:t>
            </a:r>
            <a:r>
              <a:rPr b="0"/>
              <a:t>.</a:t>
            </a:r>
          </a:p>
        </p:txBody>
      </p:sp>
      <p:sp>
        <p:nvSpPr>
          <p:cNvPr id="36" name="Drop-off Location:…"/>
          <p:cNvSpPr txBox="1"/>
          <p:nvPr/>
        </p:nvSpPr>
        <p:spPr>
          <a:xfrm>
            <a:off x="1649053" y="8014606"/>
            <a:ext cx="4208341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sp>
        <p:nvSpPr>
          <p:cNvPr id="37" name="Helping Families in Need this Holiday"/>
          <p:cNvSpPr txBox="1"/>
          <p:nvPr/>
        </p:nvSpPr>
        <p:spPr>
          <a:xfrm>
            <a:off x="188757" y="153467"/>
            <a:ext cx="7394886" cy="7010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Become a Holiday Hero!</a:t>
            </a:r>
          </a:p>
        </p:txBody>
      </p:sp>
      <p:sp>
        <p:nvSpPr>
          <p:cNvPr id="38" name="Helping Families in Need this Holiday"/>
          <p:cNvSpPr txBox="1"/>
          <p:nvPr/>
        </p:nvSpPr>
        <p:spPr>
          <a:xfrm>
            <a:off x="384773" y="6292100"/>
            <a:ext cx="700285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i="1" sz="2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alphaModFix amt="27807"/>
            <a:extLst/>
          </a:blip>
          <a:srcRect l="1226" t="42615" r="68554" b="47214"/>
          <a:stretch>
            <a:fillRect/>
          </a:stretch>
        </p:blipFill>
        <p:spPr>
          <a:xfrm>
            <a:off x="-295" y="7459398"/>
            <a:ext cx="7772990" cy="2615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9"/>
          <a:stretch>
            <a:fillRect/>
          </a:stretch>
        </p:blipFill>
        <p:spPr>
          <a:xfrm>
            <a:off x="0" y="977900"/>
            <a:ext cx="7772400" cy="518423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Rectangle"/>
          <p:cNvSpPr/>
          <p:nvPr/>
        </p:nvSpPr>
        <p:spPr>
          <a:xfrm>
            <a:off x="-36339" y="6052180"/>
            <a:ext cx="7845077" cy="1532584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43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622" y="3398572"/>
            <a:ext cx="4839394" cy="26885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FFFFFF"/>
            </a:outerShdw>
          </a:effectLst>
        </p:spPr>
      </p:pic>
      <p:sp>
        <p:nvSpPr>
          <p:cNvPr id="44" name="FOOD…"/>
          <p:cNvSpPr txBox="1"/>
          <p:nvPr/>
        </p:nvSpPr>
        <p:spPr>
          <a:xfrm>
            <a:off x="48707" y="6714870"/>
            <a:ext cx="7674986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45" name="Company Name’s"/>
          <p:cNvSpPr txBox="1"/>
          <p:nvPr/>
        </p:nvSpPr>
        <p:spPr>
          <a:xfrm>
            <a:off x="2192873" y="6120329"/>
            <a:ext cx="3120697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i="1"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46" name="Collecting non-perishable food items and gift cards from…"/>
          <p:cNvSpPr txBox="1"/>
          <p:nvPr/>
        </p:nvSpPr>
        <p:spPr>
          <a:xfrm>
            <a:off x="370576" y="7801801"/>
            <a:ext cx="6891051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for families in need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47" name="Drop-off Location:…"/>
          <p:cNvSpPr txBox="1"/>
          <p:nvPr/>
        </p:nvSpPr>
        <p:spPr>
          <a:xfrm>
            <a:off x="1649053" y="8724679"/>
            <a:ext cx="4208341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sp>
        <p:nvSpPr>
          <p:cNvPr id="48" name="Helping Families in Need this Holiday"/>
          <p:cNvSpPr txBox="1"/>
          <p:nvPr/>
        </p:nvSpPr>
        <p:spPr>
          <a:xfrm>
            <a:off x="188757" y="153467"/>
            <a:ext cx="739488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300">
                <a:solidFill>
                  <a:srgbClr val="9411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Become a Holiday Hero!</a:t>
            </a:r>
          </a:p>
        </p:txBody>
      </p:sp>
      <p:sp>
        <p:nvSpPr>
          <p:cNvPr id="49" name="For more information,  please call NAME HERE at 123-456-7890."/>
          <p:cNvSpPr txBox="1"/>
          <p:nvPr/>
        </p:nvSpPr>
        <p:spPr>
          <a:xfrm>
            <a:off x="346140" y="9447531"/>
            <a:ext cx="708012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9411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0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1756" y="4147453"/>
            <a:ext cx="992612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Rectangle"/>
          <p:cNvSpPr/>
          <p:nvPr/>
        </p:nvSpPr>
        <p:spPr>
          <a:xfrm>
            <a:off x="-36339" y="925101"/>
            <a:ext cx="7845077" cy="131863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