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64510" y="1129241"/>
            <a:ext cx="6217921" cy="2447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38240" y="3576320"/>
            <a:ext cx="3044191" cy="6482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7004542" y="9476627"/>
            <a:ext cx="232873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776287">
              <a:defRPr sz="10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93675" marR="0" indent="-193675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11663" marR="0" indent="-222724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039905" marR="0" indent="-26203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462193" marR="0" indent="-296968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801634" marR="0" indent="-247472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volunteer form (1).png" descr="volunteer form (1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3" y="0"/>
            <a:ext cx="7771794" cy="100584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Collecting non-perishable food items and gift cards from…"/>
          <p:cNvSpPr txBox="1"/>
          <p:nvPr/>
        </p:nvSpPr>
        <p:spPr>
          <a:xfrm>
            <a:off x="333369" y="1579882"/>
            <a:ext cx="7105662" cy="5946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 algn="ctr">
              <a:defRPr b="1" sz="1700">
                <a:solidFill>
                  <a:srgbClr val="D6544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THANK YOU FOR BEING A HOLIDAY HERO™ VOLUNTEER! 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Name ___________________________________________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Email Address 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Cell Phone 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Address 1 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Address 2 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City ____________________________________________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State ___________________________________________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Zip Code _________________________________________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Days Available 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Time of Day Available ________________________________</a:t>
            </a:r>
          </a:p>
        </p:txBody>
      </p:sp>
      <p:sp>
        <p:nvSpPr>
          <p:cNvPr id="22" name="Clothing Sorting…"/>
          <p:cNvSpPr txBox="1"/>
          <p:nvPr/>
        </p:nvSpPr>
        <p:spPr>
          <a:xfrm>
            <a:off x="4139353" y="8399781"/>
            <a:ext cx="2414693" cy="142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Clothing Sorting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Gift Tree Collection 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Gift Sorting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Set Up Take Down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Decorations </a:t>
            </a:r>
          </a:p>
        </p:txBody>
      </p:sp>
      <p:sp>
        <p:nvSpPr>
          <p:cNvPr id="23" name="Flyer Distribution…"/>
          <p:cNvSpPr txBox="1"/>
          <p:nvPr/>
        </p:nvSpPr>
        <p:spPr>
          <a:xfrm>
            <a:off x="424919" y="8399781"/>
            <a:ext cx="3061761" cy="142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Flyer Distribution 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Donation Station Monitor 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Food Collection 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Food Sorting &amp; Packaging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Clothing Collection </a:t>
            </a:r>
          </a:p>
        </p:txBody>
      </p:sp>
      <p:sp>
        <p:nvSpPr>
          <p:cNvPr id="24" name="Volunteer Opportunities"/>
          <p:cNvSpPr txBox="1"/>
          <p:nvPr/>
        </p:nvSpPr>
        <p:spPr>
          <a:xfrm>
            <a:off x="339197" y="7840981"/>
            <a:ext cx="2439586" cy="358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D6544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Volunteer Positions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