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0058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07013" y="1129241"/>
            <a:ext cx="8046721" cy="244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614193" y="3576320"/>
            <a:ext cx="3939541" cy="648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147543" y="9476627"/>
            <a:ext cx="232873" cy="22850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85254" marR="0" indent="-18525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01979" marR="0" indent="-21304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28512" marR="0" indent="-250637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49281" marR="0" indent="-284056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790874" marR="0" indent="-23671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png" descr="1.png"/>
          <p:cNvPicPr>
            <a:picLocks noChangeAspect="1"/>
          </p:cNvPicPr>
          <p:nvPr/>
        </p:nvPicPr>
        <p:blipFill>
          <a:blip r:embed="rId2">
            <a:extLst/>
          </a:blip>
          <a:srcRect l="0" t="17629" r="0" b="19732"/>
          <a:stretch>
            <a:fillRect/>
          </a:stretch>
        </p:blipFill>
        <p:spPr>
          <a:xfrm>
            <a:off x="-3" y="713401"/>
            <a:ext cx="10058404" cy="630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The Holiday Heroes Project.png" descr="The Holiday Heroes Proj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468" y="7751553"/>
            <a:ext cx="4190214" cy="232789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"/>
          <p:cNvSpPr/>
          <p:nvPr/>
        </p:nvSpPr>
        <p:spPr>
          <a:xfrm>
            <a:off x="-19028" y="-1"/>
            <a:ext cx="10096456" cy="747864"/>
          </a:xfrm>
          <a:prstGeom prst="rect">
            <a:avLst/>
          </a:prstGeom>
          <a:solidFill>
            <a:srgbClr val="DE702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" name="Be a Holiday Hero this Thanksgiving…"/>
          <p:cNvSpPr txBox="1"/>
          <p:nvPr/>
        </p:nvSpPr>
        <p:spPr>
          <a:xfrm>
            <a:off x="1551478" y="105960"/>
            <a:ext cx="6955439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Hero</a:t>
            </a:r>
            <a:r>
              <a:t> this Thanksgiving…</a:t>
            </a:r>
          </a:p>
        </p:txBody>
      </p:sp>
      <p:sp>
        <p:nvSpPr>
          <p:cNvPr id="24" name="FOOD…"/>
          <p:cNvSpPr txBox="1"/>
          <p:nvPr/>
        </p:nvSpPr>
        <p:spPr>
          <a:xfrm>
            <a:off x="3373449" y="2841573"/>
            <a:ext cx="2993783" cy="2174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FOOD</a:t>
            </a:r>
          </a:p>
          <a:p>
            <a: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DRIVE</a:t>
            </a:r>
          </a:p>
        </p:txBody>
      </p:sp>
      <p:sp>
        <p:nvSpPr>
          <p:cNvPr id="25" name="Company Name’s"/>
          <p:cNvSpPr txBox="1"/>
          <p:nvPr/>
        </p:nvSpPr>
        <p:spPr>
          <a:xfrm>
            <a:off x="3340875" y="2310783"/>
            <a:ext cx="3058933" cy="535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26" name="Collecting non-perishable food items and gift cards from Date to Date Here."/>
          <p:cNvSpPr txBox="1"/>
          <p:nvPr/>
        </p:nvSpPr>
        <p:spPr>
          <a:xfrm>
            <a:off x="305156" y="7114637"/>
            <a:ext cx="4792839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 </a:t>
            </a:r>
            <a:r>
              <a:rPr b="1"/>
              <a:t>Date to Date Here.</a:t>
            </a:r>
          </a:p>
        </p:txBody>
      </p:sp>
      <p:sp>
        <p:nvSpPr>
          <p:cNvPr id="27" name="Rectangle"/>
          <p:cNvSpPr/>
          <p:nvPr/>
        </p:nvSpPr>
        <p:spPr>
          <a:xfrm>
            <a:off x="5283200" y="6992160"/>
            <a:ext cx="4792839" cy="3136529"/>
          </a:xfrm>
          <a:prstGeom prst="rect">
            <a:avLst/>
          </a:prstGeom>
          <a:solidFill>
            <a:srgbClr val="F3C06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" name="Drop-off Location:…"/>
          <p:cNvSpPr txBox="1"/>
          <p:nvPr/>
        </p:nvSpPr>
        <p:spPr>
          <a:xfrm>
            <a:off x="5283198" y="7215484"/>
            <a:ext cx="4792842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Location Here</a:t>
            </a:r>
          </a:p>
        </p:txBody>
      </p:sp>
      <p:pic>
        <p:nvPicPr>
          <p:cNvPr id="29" name="companylogohere.png" descr="companylogohe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5247" y="8456931"/>
            <a:ext cx="992612" cy="1190793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ctangle"/>
          <p:cNvSpPr/>
          <p:nvPr/>
        </p:nvSpPr>
        <p:spPr>
          <a:xfrm>
            <a:off x="-4621" y="6444229"/>
            <a:ext cx="10067642" cy="604402"/>
          </a:xfrm>
          <a:prstGeom prst="rect">
            <a:avLst/>
          </a:prstGeom>
          <a:solidFill>
            <a:srgbClr val="DE583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" name="Helping Families in Need this Holiday"/>
          <p:cNvSpPr txBox="1"/>
          <p:nvPr/>
        </p:nvSpPr>
        <p:spPr>
          <a:xfrm>
            <a:off x="2153419" y="6510210"/>
            <a:ext cx="5751562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  <p:sp>
        <p:nvSpPr>
          <p:cNvPr id="32" name="For more information, please call NAME HERE at 123-456-7890."/>
          <p:cNvSpPr txBox="1"/>
          <p:nvPr/>
        </p:nvSpPr>
        <p:spPr>
          <a:xfrm>
            <a:off x="5610726" y="8606558"/>
            <a:ext cx="2831481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2.png" descr="2.png"/>
          <p:cNvPicPr>
            <a:picLocks noChangeAspect="1"/>
          </p:cNvPicPr>
          <p:nvPr/>
        </p:nvPicPr>
        <p:blipFill>
          <a:blip r:embed="rId2">
            <a:extLst/>
          </a:blip>
          <a:srcRect l="0" t="10047" r="0" b="35453"/>
          <a:stretch>
            <a:fillRect/>
          </a:stretch>
        </p:blipFill>
        <p:spPr>
          <a:xfrm>
            <a:off x="0" y="730080"/>
            <a:ext cx="10058400" cy="5481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The Holiday Heroes Project.png" descr="The Holiday Heroes Proj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517" y="8016144"/>
            <a:ext cx="3593593" cy="199644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Rectangle"/>
          <p:cNvSpPr/>
          <p:nvPr/>
        </p:nvSpPr>
        <p:spPr>
          <a:xfrm>
            <a:off x="-25400" y="-1"/>
            <a:ext cx="10109200" cy="747864"/>
          </a:xfrm>
          <a:prstGeom prst="rect">
            <a:avLst/>
          </a:prstGeom>
          <a:solidFill>
            <a:srgbClr val="DE702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" name="Be a Holiday Hero this Thanksgiving…"/>
          <p:cNvSpPr txBox="1"/>
          <p:nvPr/>
        </p:nvSpPr>
        <p:spPr>
          <a:xfrm>
            <a:off x="1551478" y="105960"/>
            <a:ext cx="6955439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Hero</a:t>
            </a:r>
            <a:r>
              <a:t> this Thanksgiving…</a:t>
            </a:r>
          </a:p>
        </p:txBody>
      </p:sp>
      <p:sp>
        <p:nvSpPr>
          <p:cNvPr id="38" name="Rectangle"/>
          <p:cNvSpPr/>
          <p:nvPr/>
        </p:nvSpPr>
        <p:spPr>
          <a:xfrm>
            <a:off x="-25400" y="2785066"/>
            <a:ext cx="10109201" cy="1410182"/>
          </a:xfrm>
          <a:prstGeom prst="rect">
            <a:avLst/>
          </a:prstGeom>
          <a:solidFill>
            <a:srgbClr val="FFFFFF">
              <a:alpha val="6438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" name="FOOD DRIVE"/>
          <p:cNvSpPr txBox="1"/>
          <p:nvPr/>
        </p:nvSpPr>
        <p:spPr>
          <a:xfrm>
            <a:off x="1087865" y="3064492"/>
            <a:ext cx="7892899" cy="11328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FOOD DRIVE</a:t>
            </a:r>
          </a:p>
        </p:txBody>
      </p:sp>
      <p:sp>
        <p:nvSpPr>
          <p:cNvPr id="40" name="Rectangle"/>
          <p:cNvSpPr/>
          <p:nvPr/>
        </p:nvSpPr>
        <p:spPr>
          <a:xfrm>
            <a:off x="-15010" y="6115184"/>
            <a:ext cx="10088420" cy="604402"/>
          </a:xfrm>
          <a:prstGeom prst="rect">
            <a:avLst/>
          </a:prstGeom>
          <a:solidFill>
            <a:srgbClr val="DE583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" name="Helping Families in Need this Holiday"/>
          <p:cNvSpPr txBox="1"/>
          <p:nvPr/>
        </p:nvSpPr>
        <p:spPr>
          <a:xfrm>
            <a:off x="2153419" y="6181164"/>
            <a:ext cx="5751562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  <p:sp>
        <p:nvSpPr>
          <p:cNvPr id="42" name="Collecting non-perishable food items and gift cards from…"/>
          <p:cNvSpPr txBox="1"/>
          <p:nvPr/>
        </p:nvSpPr>
        <p:spPr>
          <a:xfrm>
            <a:off x="897721" y="6909034"/>
            <a:ext cx="8262957" cy="119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pic>
        <p:nvPicPr>
          <p:cNvPr id="43" name="companylogohere.png" descr="companylogohe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8809" y="8487812"/>
            <a:ext cx="992613" cy="1190793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Company Name’s"/>
          <p:cNvSpPr txBox="1"/>
          <p:nvPr/>
        </p:nvSpPr>
        <p:spPr>
          <a:xfrm>
            <a:off x="2158533" y="2782982"/>
            <a:ext cx="5751562" cy="472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pic>
        <p:nvPicPr>
          <p:cNvPr id="45" name="avatar-01.png" descr="avatar-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42300" y="8303148"/>
            <a:ext cx="1560117" cy="156011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46" name="For more information,  please call NAME HERE…"/>
          <p:cNvSpPr txBox="1"/>
          <p:nvPr/>
        </p:nvSpPr>
        <p:spPr>
          <a:xfrm>
            <a:off x="3332252" y="8637437"/>
            <a:ext cx="3393896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4.png" descr="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35"/>
          <a:stretch>
            <a:fillRect/>
          </a:stretch>
        </p:blipFill>
        <p:spPr>
          <a:xfrm>
            <a:off x="0" y="2342751"/>
            <a:ext cx="10058545" cy="5025694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"/>
          <p:cNvSpPr/>
          <p:nvPr/>
        </p:nvSpPr>
        <p:spPr>
          <a:xfrm>
            <a:off x="-54018" y="2197099"/>
            <a:ext cx="10166436" cy="747865"/>
          </a:xfrm>
          <a:prstGeom prst="rect">
            <a:avLst/>
          </a:prstGeom>
          <a:solidFill>
            <a:srgbClr val="E9B03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" name="Be a Holiday Hero this Thanksgiving…"/>
          <p:cNvSpPr txBox="1"/>
          <p:nvPr/>
        </p:nvSpPr>
        <p:spPr>
          <a:xfrm>
            <a:off x="1551478" y="2303060"/>
            <a:ext cx="6955439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Hero</a:t>
            </a:r>
            <a:r>
              <a:t> this Thanksgiving…</a:t>
            </a:r>
          </a:p>
        </p:txBody>
      </p:sp>
      <p:sp>
        <p:nvSpPr>
          <p:cNvPr id="51" name="FOOD DRIVE"/>
          <p:cNvSpPr txBox="1"/>
          <p:nvPr/>
        </p:nvSpPr>
        <p:spPr>
          <a:xfrm>
            <a:off x="1082750" y="5566414"/>
            <a:ext cx="7892899" cy="11328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FOOD DRIVE</a:t>
            </a:r>
          </a:p>
        </p:txBody>
      </p:sp>
      <p:sp>
        <p:nvSpPr>
          <p:cNvPr id="52" name="Rectangle"/>
          <p:cNvSpPr/>
          <p:nvPr/>
        </p:nvSpPr>
        <p:spPr>
          <a:xfrm>
            <a:off x="-14809" y="6915370"/>
            <a:ext cx="10088018" cy="6044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3" name="Helping Families in Need this Holiday"/>
          <p:cNvSpPr txBox="1"/>
          <p:nvPr/>
        </p:nvSpPr>
        <p:spPr>
          <a:xfrm>
            <a:off x="2153419" y="6981352"/>
            <a:ext cx="5751562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  <p:sp>
        <p:nvSpPr>
          <p:cNvPr id="54" name="Collecting non-perishable food items and gift cards from…"/>
          <p:cNvSpPr txBox="1"/>
          <p:nvPr/>
        </p:nvSpPr>
        <p:spPr>
          <a:xfrm>
            <a:off x="1375417" y="7748589"/>
            <a:ext cx="7307562" cy="199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5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427" y="8461908"/>
            <a:ext cx="992613" cy="1190793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Company Name’s"/>
          <p:cNvSpPr txBox="1"/>
          <p:nvPr/>
        </p:nvSpPr>
        <p:spPr>
          <a:xfrm>
            <a:off x="2153419" y="5284904"/>
            <a:ext cx="5751562" cy="472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pic>
        <p:nvPicPr>
          <p:cNvPr id="57" name="avatar-01.png" descr="avatar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20809" y="8335722"/>
            <a:ext cx="1443164" cy="144316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58" name="The Holiday Heroes Project.png" descr="The Holiday Heroes Projec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9111" y="-71658"/>
            <a:ext cx="4760178" cy="2644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058400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Rectangle"/>
          <p:cNvSpPr/>
          <p:nvPr/>
        </p:nvSpPr>
        <p:spPr>
          <a:xfrm>
            <a:off x="-27714" y="9371432"/>
            <a:ext cx="10058401" cy="72644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" name="Be a Holiday Hero this Thanksgiving and help families in need by donating non-perishable food items and gift cards."/>
          <p:cNvSpPr txBox="1"/>
          <p:nvPr/>
        </p:nvSpPr>
        <p:spPr>
          <a:xfrm>
            <a:off x="344978" y="6570953"/>
            <a:ext cx="3942581" cy="120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Hero</a:t>
            </a:r>
            <a:r>
              <a:t> this Thanksgiving and </a:t>
            </a:r>
            <a:r>
              <a:rPr i="1"/>
              <a:t>help families in need </a:t>
            </a:r>
            <a:r>
              <a:t>by donating non-perishable food items and gift cards.</a:t>
            </a:r>
          </a:p>
        </p:txBody>
      </p:sp>
      <p:sp>
        <p:nvSpPr>
          <p:cNvPr id="63" name="FOOD DRIVE"/>
          <p:cNvSpPr txBox="1"/>
          <p:nvPr/>
        </p:nvSpPr>
        <p:spPr>
          <a:xfrm>
            <a:off x="333450" y="5674035"/>
            <a:ext cx="4640621" cy="726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400">
                <a:solidFill>
                  <a:srgbClr val="DF555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FOOD DRIVE</a:t>
            </a:r>
          </a:p>
        </p:txBody>
      </p:sp>
      <p:sp>
        <p:nvSpPr>
          <p:cNvPr id="64" name="Date to Date Here.…"/>
          <p:cNvSpPr txBox="1"/>
          <p:nvPr/>
        </p:nvSpPr>
        <p:spPr>
          <a:xfrm>
            <a:off x="325938" y="7950472"/>
            <a:ext cx="7307561" cy="91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>
              <a:defRPr b="1" sz="2000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pic>
        <p:nvPicPr>
          <p:cNvPr id="6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5792" y="4740207"/>
            <a:ext cx="764336" cy="91694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Company Name’s"/>
          <p:cNvSpPr txBox="1"/>
          <p:nvPr/>
        </p:nvSpPr>
        <p:spPr>
          <a:xfrm>
            <a:off x="337320" y="5278225"/>
            <a:ext cx="5751560" cy="472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DF555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pic>
        <p:nvPicPr>
          <p:cNvPr id="67" name="avatar-01.png" descr="avatar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9245" y="7794267"/>
            <a:ext cx="1443163" cy="144316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68" name="The Holiday Heroes Project.png" descr="The Holiday Heroes Projec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25" y="3483435"/>
            <a:ext cx="3277602" cy="182089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For more information,  please call NAME HERE at 123-456-7890."/>
          <p:cNvSpPr txBox="1"/>
          <p:nvPr/>
        </p:nvSpPr>
        <p:spPr>
          <a:xfrm>
            <a:off x="1459515" y="9555582"/>
            <a:ext cx="713937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