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</p:sldIdLst>
  <p:sldSz cx="7772400" cy="100584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" name="Shape 1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>
        <a:latin typeface="+mn-lt"/>
        <a:ea typeface="+mn-ea"/>
        <a:cs typeface="+mn-cs"/>
        <a:sym typeface="Helvetica Neue"/>
      </a:defRPr>
    </a:lvl1pPr>
    <a:lvl2pPr indent="228600" latinLnBrk="0">
      <a:defRPr>
        <a:latin typeface="+mn-lt"/>
        <a:ea typeface="+mn-ea"/>
        <a:cs typeface="+mn-cs"/>
        <a:sym typeface="Helvetica Neue"/>
      </a:defRPr>
    </a:lvl2pPr>
    <a:lvl3pPr indent="457200" latinLnBrk="0">
      <a:defRPr>
        <a:latin typeface="+mn-lt"/>
        <a:ea typeface="+mn-ea"/>
        <a:cs typeface="+mn-cs"/>
        <a:sym typeface="Helvetica Neue"/>
      </a:defRPr>
    </a:lvl3pPr>
    <a:lvl4pPr indent="685800" latinLnBrk="0">
      <a:defRPr>
        <a:latin typeface="+mn-lt"/>
        <a:ea typeface="+mn-ea"/>
        <a:cs typeface="+mn-cs"/>
        <a:sym typeface="Helvetica Neue"/>
      </a:defRPr>
    </a:lvl4pPr>
    <a:lvl5pPr indent="914400" latinLnBrk="0">
      <a:defRPr>
        <a:latin typeface="+mn-lt"/>
        <a:ea typeface="+mn-ea"/>
        <a:cs typeface="+mn-cs"/>
        <a:sym typeface="Helvetica Neue"/>
      </a:defRPr>
    </a:lvl5pPr>
    <a:lvl6pPr indent="1143000" latinLnBrk="0">
      <a:defRPr>
        <a:latin typeface="+mn-lt"/>
        <a:ea typeface="+mn-ea"/>
        <a:cs typeface="+mn-cs"/>
        <a:sym typeface="Helvetica Neue"/>
      </a:defRPr>
    </a:lvl6pPr>
    <a:lvl7pPr indent="1371600" latinLnBrk="0">
      <a:defRPr>
        <a:latin typeface="+mn-lt"/>
        <a:ea typeface="+mn-ea"/>
        <a:cs typeface="+mn-cs"/>
        <a:sym typeface="Helvetica Neue"/>
      </a:defRPr>
    </a:lvl7pPr>
    <a:lvl8pPr indent="1600200" latinLnBrk="0">
      <a:defRPr>
        <a:latin typeface="+mn-lt"/>
        <a:ea typeface="+mn-ea"/>
        <a:cs typeface="+mn-cs"/>
        <a:sym typeface="Helvetica Neue"/>
      </a:defRPr>
    </a:lvl8pPr>
    <a:lvl9pPr indent="1828800" latinLnBrk="0">
      <a:defRPr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164510" y="1129241"/>
            <a:ext cx="6217921" cy="2447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/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4338240" y="3576320"/>
            <a:ext cx="3044191" cy="6482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7004541" y="9476627"/>
            <a:ext cx="232874" cy="22850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 defTabSz="776287"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  <p:transition xmlns:p14="http://schemas.microsoft.com/office/powerpoint/2010/main" spd="med" advClick="1"/>
  <p:txStyles>
    <p:titleStyle>
      <a:lvl1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193675" marR="0" indent="-193675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611663" marR="0" indent="-222724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039905" marR="0" indent="-262030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462193" marR="0" indent="-296968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1801634" marR="0" indent="-247472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1.png" descr="1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52129"/>
          <a:stretch>
            <a:fillRect/>
          </a:stretch>
        </p:blipFill>
        <p:spPr>
          <a:xfrm>
            <a:off x="396" y="732216"/>
            <a:ext cx="7771792" cy="4815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The Holiday Heroes Project.png" descr="The Holiday Heroes Projec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2124" y="7616472"/>
            <a:ext cx="4190211" cy="2327897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Rectangle"/>
          <p:cNvSpPr/>
          <p:nvPr/>
        </p:nvSpPr>
        <p:spPr>
          <a:xfrm>
            <a:off x="-25400" y="-1"/>
            <a:ext cx="7823200" cy="747864"/>
          </a:xfrm>
          <a:prstGeom prst="rect">
            <a:avLst/>
          </a:prstGeom>
          <a:solidFill>
            <a:srgbClr val="DE7022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3" name="Be a Holiday Hero this Thanksgiving…"/>
          <p:cNvSpPr txBox="1"/>
          <p:nvPr/>
        </p:nvSpPr>
        <p:spPr>
          <a:xfrm>
            <a:off x="408478" y="105960"/>
            <a:ext cx="6955440" cy="535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30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Be a </a:t>
            </a:r>
            <a:r>
              <a:rPr b="1"/>
              <a:t>Holiday Hero</a:t>
            </a:r>
            <a:r>
              <a:t> this Thanksgiving…</a:t>
            </a:r>
          </a:p>
        </p:txBody>
      </p:sp>
      <p:sp>
        <p:nvSpPr>
          <p:cNvPr id="24" name="FOOD…"/>
          <p:cNvSpPr txBox="1"/>
          <p:nvPr/>
        </p:nvSpPr>
        <p:spPr>
          <a:xfrm>
            <a:off x="2282404" y="2322027"/>
            <a:ext cx="2993784" cy="21742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72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FOOD</a:t>
            </a:r>
          </a:p>
          <a:p>
            <a:pPr algn="ctr">
              <a:defRPr sz="72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DRIVE</a:t>
            </a:r>
          </a:p>
        </p:txBody>
      </p:sp>
      <p:sp>
        <p:nvSpPr>
          <p:cNvPr id="25" name="Rectangle"/>
          <p:cNvSpPr/>
          <p:nvPr/>
        </p:nvSpPr>
        <p:spPr>
          <a:xfrm>
            <a:off x="-25400" y="5533294"/>
            <a:ext cx="7823200" cy="604400"/>
          </a:xfrm>
          <a:prstGeom prst="rect">
            <a:avLst/>
          </a:prstGeom>
          <a:solidFill>
            <a:srgbClr val="DE583A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6" name="Helping Families in Need this Holiday"/>
          <p:cNvSpPr txBox="1"/>
          <p:nvPr/>
        </p:nvSpPr>
        <p:spPr>
          <a:xfrm>
            <a:off x="1010420" y="5577744"/>
            <a:ext cx="5751560" cy="472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i="1" sz="26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Helping Families in Need this Holiday</a:t>
            </a:r>
          </a:p>
        </p:txBody>
      </p:sp>
      <p:sp>
        <p:nvSpPr>
          <p:cNvPr id="27" name="Company Name’s"/>
          <p:cNvSpPr txBox="1"/>
          <p:nvPr/>
        </p:nvSpPr>
        <p:spPr>
          <a:xfrm>
            <a:off x="2249829" y="1791238"/>
            <a:ext cx="3058934" cy="5359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0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Company Name’s</a:t>
            </a:r>
          </a:p>
        </p:txBody>
      </p:sp>
      <p:sp>
        <p:nvSpPr>
          <p:cNvPr id="28" name="Collecting non-perishable food items and gift cards from…"/>
          <p:cNvSpPr txBox="1"/>
          <p:nvPr/>
        </p:nvSpPr>
        <p:spPr>
          <a:xfrm>
            <a:off x="232418" y="6412264"/>
            <a:ext cx="3661125" cy="929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2000">
                <a:latin typeface="Georgia"/>
                <a:ea typeface="Georgia"/>
                <a:cs typeface="Georgia"/>
                <a:sym typeface="Georgia"/>
              </a:defRPr>
            </a:pPr>
            <a:r>
              <a:t>Collecting non-perishable food items and gift cards from</a:t>
            </a:r>
          </a:p>
          <a:p>
            <a:pPr algn="ctr">
              <a:defRPr b="1" sz="2000">
                <a:latin typeface="Georgia"/>
                <a:ea typeface="Georgia"/>
                <a:cs typeface="Georgia"/>
                <a:sym typeface="Georgia"/>
              </a:defRPr>
            </a:pPr>
            <a:r>
              <a:t>Date to Date Here.</a:t>
            </a:r>
          </a:p>
        </p:txBody>
      </p:sp>
      <p:sp>
        <p:nvSpPr>
          <p:cNvPr id="29" name="Rectangle"/>
          <p:cNvSpPr/>
          <p:nvPr/>
        </p:nvSpPr>
        <p:spPr>
          <a:xfrm>
            <a:off x="4140200" y="6141242"/>
            <a:ext cx="3661124" cy="3945882"/>
          </a:xfrm>
          <a:prstGeom prst="rect">
            <a:avLst/>
          </a:prstGeom>
          <a:solidFill>
            <a:srgbClr val="F3C068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0" name="Drop-off Location:…"/>
          <p:cNvSpPr txBox="1"/>
          <p:nvPr/>
        </p:nvSpPr>
        <p:spPr>
          <a:xfrm>
            <a:off x="3966581" y="6353328"/>
            <a:ext cx="4008361" cy="1958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b="1">
                <a:latin typeface="Georgia"/>
                <a:ea typeface="Georgia"/>
                <a:cs typeface="Georgia"/>
                <a:sym typeface="Georgia"/>
              </a:defRPr>
            </a:pPr>
            <a:r>
              <a:t>Drop-off Location:</a:t>
            </a:r>
          </a:p>
          <a:p>
            <a:pPr algn="ctr">
              <a:defRPr>
                <a:latin typeface="Georgia"/>
                <a:ea typeface="Georgia"/>
                <a:cs typeface="Georgia"/>
                <a:sym typeface="Georgia"/>
              </a:defRPr>
            </a:pPr>
          </a:p>
          <a:p>
            <a:pPr algn="ctr">
              <a:defRPr>
                <a:latin typeface="Georgia"/>
                <a:ea typeface="Georgia"/>
                <a:cs typeface="Georgia"/>
                <a:sym typeface="Georgia"/>
              </a:defRPr>
            </a:pPr>
            <a:r>
              <a:t>Location Here</a:t>
            </a:r>
          </a:p>
          <a:p>
            <a:pPr algn="ctr">
              <a:defRPr>
                <a:latin typeface="Georgia"/>
                <a:ea typeface="Georgia"/>
                <a:cs typeface="Georgia"/>
                <a:sym typeface="Georgia"/>
              </a:defRPr>
            </a:pPr>
          </a:p>
          <a:p>
            <a:pPr algn="ctr">
              <a:defRPr>
                <a:latin typeface="Georgia"/>
                <a:ea typeface="Georgia"/>
                <a:cs typeface="Georgia"/>
                <a:sym typeface="Georgia"/>
              </a:defRPr>
            </a:pPr>
            <a:r>
              <a:t>For more information, </a:t>
            </a:r>
          </a:p>
          <a:p>
            <a:pPr algn="ctr">
              <a:defRPr>
                <a:latin typeface="Georgia"/>
                <a:ea typeface="Georgia"/>
                <a:cs typeface="Georgia"/>
                <a:sym typeface="Georgia"/>
              </a:defRPr>
            </a:pPr>
            <a:r>
              <a:t>please call </a:t>
            </a:r>
            <a:r>
              <a:rPr b="1"/>
              <a:t>NAME HERE</a:t>
            </a:r>
          </a:p>
          <a:p>
            <a:pPr algn="ctr">
              <a:defRPr>
                <a:latin typeface="Georgia"/>
                <a:ea typeface="Georgia"/>
                <a:cs typeface="Georgia"/>
                <a:sym typeface="Georgia"/>
              </a:defRPr>
            </a:pPr>
            <a:r>
              <a:t>at </a:t>
            </a:r>
            <a:r>
              <a:rPr b="1"/>
              <a:t>123-456-7890</a:t>
            </a:r>
            <a:r>
              <a:t>.</a:t>
            </a:r>
          </a:p>
        </p:txBody>
      </p:sp>
      <p:pic>
        <p:nvPicPr>
          <p:cNvPr id="31" name="companylogohere.png" descr="companylogoher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74456" y="8652912"/>
            <a:ext cx="992611" cy="11907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2.png" descr="2.png"/>
          <p:cNvPicPr>
            <a:picLocks noChangeAspect="1"/>
          </p:cNvPicPr>
          <p:nvPr/>
        </p:nvPicPr>
        <p:blipFill>
          <a:blip r:embed="rId2">
            <a:extLst/>
          </a:blip>
          <a:srcRect l="0" t="0" r="327" b="51279"/>
          <a:stretch>
            <a:fillRect/>
          </a:stretch>
        </p:blipFill>
        <p:spPr>
          <a:xfrm>
            <a:off x="-12594" y="282771"/>
            <a:ext cx="7797681" cy="4933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The Holiday Heroes Project.png" descr="The Holiday Heroes Projec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175" y="8016144"/>
            <a:ext cx="3593591" cy="1996440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Rectangle"/>
          <p:cNvSpPr/>
          <p:nvPr/>
        </p:nvSpPr>
        <p:spPr>
          <a:xfrm>
            <a:off x="-25400" y="-1"/>
            <a:ext cx="7823200" cy="747864"/>
          </a:xfrm>
          <a:prstGeom prst="rect">
            <a:avLst/>
          </a:prstGeom>
          <a:solidFill>
            <a:srgbClr val="DE7022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6" name="Be a Holiday Hero this Thanksgiving…"/>
          <p:cNvSpPr txBox="1"/>
          <p:nvPr/>
        </p:nvSpPr>
        <p:spPr>
          <a:xfrm>
            <a:off x="408478" y="105960"/>
            <a:ext cx="6955440" cy="535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30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Be a </a:t>
            </a:r>
            <a:r>
              <a:rPr b="1"/>
              <a:t>Holiday Hero</a:t>
            </a:r>
            <a:r>
              <a:t> this Thanksgiving…</a:t>
            </a:r>
          </a:p>
        </p:txBody>
      </p:sp>
      <p:sp>
        <p:nvSpPr>
          <p:cNvPr id="37" name="Rectangle"/>
          <p:cNvSpPr/>
          <p:nvPr/>
        </p:nvSpPr>
        <p:spPr>
          <a:xfrm>
            <a:off x="-25400" y="2229112"/>
            <a:ext cx="7823200" cy="1410181"/>
          </a:xfrm>
          <a:prstGeom prst="rect">
            <a:avLst/>
          </a:prstGeom>
          <a:solidFill>
            <a:srgbClr val="FFFFFF">
              <a:alpha val="64380"/>
            </a:srgbClr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8" name="FOOD DRIVE"/>
          <p:cNvSpPr txBox="1"/>
          <p:nvPr/>
        </p:nvSpPr>
        <p:spPr>
          <a:xfrm>
            <a:off x="-60250" y="2506453"/>
            <a:ext cx="7892900" cy="11328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72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FOOD DRIVE</a:t>
            </a:r>
          </a:p>
        </p:txBody>
      </p:sp>
      <p:sp>
        <p:nvSpPr>
          <p:cNvPr id="39" name="Rectangle"/>
          <p:cNvSpPr/>
          <p:nvPr/>
        </p:nvSpPr>
        <p:spPr>
          <a:xfrm>
            <a:off x="-25400" y="5076094"/>
            <a:ext cx="7823200" cy="604400"/>
          </a:xfrm>
          <a:prstGeom prst="rect">
            <a:avLst/>
          </a:prstGeom>
          <a:solidFill>
            <a:srgbClr val="DE583A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0" name="Helping Families in Need this Holiday"/>
          <p:cNvSpPr txBox="1"/>
          <p:nvPr/>
        </p:nvSpPr>
        <p:spPr>
          <a:xfrm>
            <a:off x="1010420" y="5120544"/>
            <a:ext cx="5751560" cy="472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i="1" sz="26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Helping Families in Need this Holiday</a:t>
            </a:r>
          </a:p>
        </p:txBody>
      </p:sp>
      <p:sp>
        <p:nvSpPr>
          <p:cNvPr id="41" name="Collecting non-perishable food items and gift cards from…"/>
          <p:cNvSpPr txBox="1"/>
          <p:nvPr/>
        </p:nvSpPr>
        <p:spPr>
          <a:xfrm>
            <a:off x="232419" y="5929664"/>
            <a:ext cx="7307561" cy="199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2000">
                <a:latin typeface="Georgia"/>
                <a:ea typeface="Georgia"/>
                <a:cs typeface="Georgia"/>
                <a:sym typeface="Georgia"/>
              </a:defRPr>
            </a:pPr>
            <a:r>
              <a:t>Collecting non-perishable food items and gift cards from</a:t>
            </a:r>
          </a:p>
          <a:p>
            <a:pPr algn="ctr">
              <a:defRPr b="1" sz="2000">
                <a:latin typeface="Georgia"/>
                <a:ea typeface="Georgia"/>
                <a:cs typeface="Georgia"/>
                <a:sym typeface="Georgia"/>
              </a:defRPr>
            </a:pPr>
            <a:r>
              <a:t>Date to Date Here.</a:t>
            </a:r>
          </a:p>
          <a:p>
            <a:pPr algn="ctr">
              <a:defRPr b="1" sz="2000">
                <a:latin typeface="Georgia"/>
                <a:ea typeface="Georgia"/>
                <a:cs typeface="Georgia"/>
                <a:sym typeface="Georgia"/>
              </a:defRPr>
            </a:pPr>
          </a:p>
          <a:p>
            <a:pPr algn="ctr">
              <a:defRPr b="1">
                <a:latin typeface="Georgia"/>
                <a:ea typeface="Georgia"/>
                <a:cs typeface="Georgia"/>
                <a:sym typeface="Georgia"/>
              </a:defRPr>
            </a:pPr>
            <a:r>
              <a:t>Drop-off Location: </a:t>
            </a:r>
            <a:r>
              <a:rPr b="0"/>
              <a:t>Location Here</a:t>
            </a:r>
          </a:p>
          <a:p>
            <a:pPr algn="ctr">
              <a:defRPr>
                <a:latin typeface="Georgia"/>
                <a:ea typeface="Georgia"/>
                <a:cs typeface="Georgia"/>
                <a:sym typeface="Georgia"/>
              </a:defRPr>
            </a:pPr>
          </a:p>
          <a:p>
            <a:pPr algn="ctr">
              <a:defRPr>
                <a:latin typeface="Georgia"/>
                <a:ea typeface="Georgia"/>
                <a:cs typeface="Georgia"/>
                <a:sym typeface="Georgia"/>
              </a:defRPr>
            </a:pPr>
            <a:r>
              <a:t>For more information,  please call </a:t>
            </a:r>
            <a:r>
              <a:rPr b="1"/>
              <a:t>NAME HERE</a:t>
            </a:r>
          </a:p>
          <a:p>
            <a:pPr algn="ctr">
              <a:defRPr>
                <a:latin typeface="Georgia"/>
                <a:ea typeface="Georgia"/>
                <a:cs typeface="Georgia"/>
                <a:sym typeface="Georgia"/>
              </a:defRPr>
            </a:pPr>
            <a:r>
              <a:t>at </a:t>
            </a:r>
            <a:r>
              <a:rPr b="1"/>
              <a:t>123-456-7890</a:t>
            </a:r>
            <a:r>
              <a:t>.</a:t>
            </a:r>
          </a:p>
        </p:txBody>
      </p:sp>
      <p:pic>
        <p:nvPicPr>
          <p:cNvPr id="42" name="companylogohere.png" descr="companylogoher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96556" y="8487812"/>
            <a:ext cx="992611" cy="1190792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Company Name’s"/>
          <p:cNvSpPr txBox="1"/>
          <p:nvPr/>
        </p:nvSpPr>
        <p:spPr>
          <a:xfrm>
            <a:off x="1010420" y="2224944"/>
            <a:ext cx="5751560" cy="4724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i="1" sz="26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Company Name’s</a:t>
            </a:r>
          </a:p>
        </p:txBody>
      </p:sp>
      <p:pic>
        <p:nvPicPr>
          <p:cNvPr id="44" name="avatar-01.png" descr="avatar-0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56300" y="8303148"/>
            <a:ext cx="1560117" cy="1560118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Thanksgiving Photos.png" descr="Thanksgiving Photos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398"/>
          <a:stretch>
            <a:fillRect/>
          </a:stretch>
        </p:blipFill>
        <p:spPr>
          <a:xfrm>
            <a:off x="0" y="2639603"/>
            <a:ext cx="7772400" cy="4454608"/>
          </a:xfrm>
          <a:prstGeom prst="rect">
            <a:avLst/>
          </a:prstGeom>
          <a:ln w="12700">
            <a:miter lim="400000"/>
          </a:ln>
        </p:spPr>
      </p:pic>
      <p:sp>
        <p:nvSpPr>
          <p:cNvPr id="47" name="Rectangle"/>
          <p:cNvSpPr/>
          <p:nvPr/>
        </p:nvSpPr>
        <p:spPr>
          <a:xfrm>
            <a:off x="-25400" y="1955800"/>
            <a:ext cx="7823200" cy="747863"/>
          </a:xfrm>
          <a:prstGeom prst="rect">
            <a:avLst/>
          </a:prstGeom>
          <a:solidFill>
            <a:srgbClr val="E9B03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8" name="Be a Holiday Hero this Thanksgiving…"/>
          <p:cNvSpPr txBox="1"/>
          <p:nvPr/>
        </p:nvSpPr>
        <p:spPr>
          <a:xfrm>
            <a:off x="408478" y="2061760"/>
            <a:ext cx="6955440" cy="535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30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Be a </a:t>
            </a:r>
            <a:r>
              <a:rPr b="1"/>
              <a:t>Holiday Hero</a:t>
            </a:r>
            <a:r>
              <a:t> this Thanksgiving…</a:t>
            </a:r>
          </a:p>
        </p:txBody>
      </p:sp>
      <p:sp>
        <p:nvSpPr>
          <p:cNvPr id="49" name="FOOD DRIVE"/>
          <p:cNvSpPr txBox="1"/>
          <p:nvPr/>
        </p:nvSpPr>
        <p:spPr>
          <a:xfrm>
            <a:off x="-60250" y="5606824"/>
            <a:ext cx="7892900" cy="11328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72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FOOD DRIVE</a:t>
            </a:r>
          </a:p>
        </p:txBody>
      </p:sp>
      <p:sp>
        <p:nvSpPr>
          <p:cNvPr id="50" name="Rectangle"/>
          <p:cNvSpPr/>
          <p:nvPr/>
        </p:nvSpPr>
        <p:spPr>
          <a:xfrm>
            <a:off x="-25400" y="6889971"/>
            <a:ext cx="7823200" cy="6044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51" name="Helping Families in Need this Holiday"/>
          <p:cNvSpPr txBox="1"/>
          <p:nvPr/>
        </p:nvSpPr>
        <p:spPr>
          <a:xfrm>
            <a:off x="1010420" y="6955952"/>
            <a:ext cx="5751560" cy="472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i="1" sz="26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Helping Families in Need this Holiday</a:t>
            </a:r>
          </a:p>
        </p:txBody>
      </p:sp>
      <p:sp>
        <p:nvSpPr>
          <p:cNvPr id="52" name="Collecting non-perishable food items and gift cards from…"/>
          <p:cNvSpPr txBox="1"/>
          <p:nvPr/>
        </p:nvSpPr>
        <p:spPr>
          <a:xfrm>
            <a:off x="232419" y="7826736"/>
            <a:ext cx="7307561" cy="199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2000">
                <a:latin typeface="Georgia"/>
                <a:ea typeface="Georgia"/>
                <a:cs typeface="Georgia"/>
                <a:sym typeface="Georgia"/>
              </a:defRPr>
            </a:pPr>
            <a:r>
              <a:t>Collecting non-perishable food items and gift cards from</a:t>
            </a:r>
          </a:p>
          <a:p>
            <a:pPr algn="ctr">
              <a:defRPr b="1" sz="2000">
                <a:latin typeface="Georgia"/>
                <a:ea typeface="Georgia"/>
                <a:cs typeface="Georgia"/>
                <a:sym typeface="Georgia"/>
              </a:defRPr>
            </a:pPr>
            <a:r>
              <a:t>Date to Date Here.</a:t>
            </a:r>
          </a:p>
          <a:p>
            <a:pPr algn="ctr">
              <a:defRPr b="1" sz="2000">
                <a:latin typeface="Georgia"/>
                <a:ea typeface="Georgia"/>
                <a:cs typeface="Georgia"/>
                <a:sym typeface="Georgia"/>
              </a:defRPr>
            </a:pPr>
          </a:p>
          <a:p>
            <a:pPr algn="ctr">
              <a:defRPr b="1">
                <a:latin typeface="Georgia"/>
                <a:ea typeface="Georgia"/>
                <a:cs typeface="Georgia"/>
                <a:sym typeface="Georgia"/>
              </a:defRPr>
            </a:pPr>
            <a:r>
              <a:t>Drop-off Location: </a:t>
            </a:r>
            <a:r>
              <a:rPr b="0"/>
              <a:t>Location Here</a:t>
            </a:r>
          </a:p>
          <a:p>
            <a:pPr algn="ctr">
              <a:defRPr>
                <a:latin typeface="Georgia"/>
                <a:ea typeface="Georgia"/>
                <a:cs typeface="Georgia"/>
                <a:sym typeface="Georgia"/>
              </a:defRPr>
            </a:pPr>
          </a:p>
          <a:p>
            <a:pPr algn="ctr">
              <a:defRPr>
                <a:latin typeface="Georgia"/>
                <a:ea typeface="Georgia"/>
                <a:cs typeface="Georgia"/>
                <a:sym typeface="Georgia"/>
              </a:defRPr>
            </a:pPr>
            <a:r>
              <a:t>For more information,  please call </a:t>
            </a:r>
            <a:r>
              <a:rPr b="1"/>
              <a:t>NAME HERE</a:t>
            </a:r>
          </a:p>
          <a:p>
            <a:pPr algn="ctr">
              <a:defRPr>
                <a:latin typeface="Georgia"/>
                <a:ea typeface="Georgia"/>
                <a:cs typeface="Georgia"/>
                <a:sym typeface="Georgia"/>
              </a:defRPr>
            </a:pPr>
            <a:r>
              <a:t>at </a:t>
            </a:r>
            <a:r>
              <a:rPr b="1"/>
              <a:t>123-456-7890</a:t>
            </a:r>
            <a:r>
              <a:t>.</a:t>
            </a:r>
          </a:p>
        </p:txBody>
      </p:sp>
      <p:pic>
        <p:nvPicPr>
          <p:cNvPr id="53" name="companylogohere.png" descr="companylogoher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5256" y="305044"/>
            <a:ext cx="992610" cy="1190793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Company Name’s"/>
          <p:cNvSpPr txBox="1"/>
          <p:nvPr/>
        </p:nvSpPr>
        <p:spPr>
          <a:xfrm>
            <a:off x="1010420" y="5325314"/>
            <a:ext cx="5751560" cy="4724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i="1" sz="26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Company Name’s</a:t>
            </a:r>
          </a:p>
        </p:txBody>
      </p:sp>
      <p:pic>
        <p:nvPicPr>
          <p:cNvPr id="55" name="avatar-01.png" descr="avatar-0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45200" y="178858"/>
            <a:ext cx="1443163" cy="1443164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pic>
        <p:nvPicPr>
          <p:cNvPr id="56" name="The Holiday Heroes Project.png" descr="The Holiday Heroes Project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38388" y="23418"/>
            <a:ext cx="3593591" cy="19964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Thanksgiving Photos copy.png" descr="Thanksgiving Photos cop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" y="0"/>
            <a:ext cx="7771794" cy="10058400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Rectangle"/>
          <p:cNvSpPr/>
          <p:nvPr/>
        </p:nvSpPr>
        <p:spPr>
          <a:xfrm>
            <a:off x="-25400" y="9219032"/>
            <a:ext cx="7823200" cy="87884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60" name="Be a Holiday Hero this Thanksgiving and help families in need by donating non-perishable food items and gift cards."/>
          <p:cNvSpPr txBox="1"/>
          <p:nvPr/>
        </p:nvSpPr>
        <p:spPr>
          <a:xfrm>
            <a:off x="230679" y="6737208"/>
            <a:ext cx="4871550" cy="929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000">
                <a:latin typeface="Georgia"/>
                <a:ea typeface="Georgia"/>
                <a:cs typeface="Georgia"/>
                <a:sym typeface="Georgia"/>
              </a:defRPr>
            </a:pPr>
            <a:r>
              <a:t>Be a </a:t>
            </a:r>
            <a:r>
              <a:rPr b="1"/>
              <a:t>Holiday Hero</a:t>
            </a:r>
            <a:r>
              <a:t> this Thanksgiving and </a:t>
            </a:r>
            <a:r>
              <a:rPr i="1"/>
              <a:t>help families in need </a:t>
            </a:r>
            <a:r>
              <a:t>by donating non-perishable food items and gift cards.</a:t>
            </a:r>
          </a:p>
        </p:txBody>
      </p:sp>
      <p:sp>
        <p:nvSpPr>
          <p:cNvPr id="61" name="FOOD DRIVE"/>
          <p:cNvSpPr txBox="1"/>
          <p:nvPr/>
        </p:nvSpPr>
        <p:spPr>
          <a:xfrm>
            <a:off x="219150" y="5840290"/>
            <a:ext cx="4640621" cy="7264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4400">
                <a:solidFill>
                  <a:srgbClr val="DF555A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FOOD DRIVE</a:t>
            </a:r>
          </a:p>
        </p:txBody>
      </p:sp>
      <p:sp>
        <p:nvSpPr>
          <p:cNvPr id="62" name="Date to Date Here.…"/>
          <p:cNvSpPr txBox="1"/>
          <p:nvPr/>
        </p:nvSpPr>
        <p:spPr>
          <a:xfrm>
            <a:off x="232419" y="7977027"/>
            <a:ext cx="7307561" cy="1183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 sz="2000">
                <a:latin typeface="Georgia"/>
                <a:ea typeface="Georgia"/>
                <a:cs typeface="Georgia"/>
                <a:sym typeface="Georgia"/>
              </a:defRPr>
            </a:pPr>
            <a:r>
              <a:t>Date to Date Here.</a:t>
            </a:r>
          </a:p>
          <a:p>
            <a:pPr>
              <a:defRPr b="1" sz="2000">
                <a:latin typeface="Georgia"/>
                <a:ea typeface="Georgia"/>
                <a:cs typeface="Georgia"/>
                <a:sym typeface="Georgia"/>
              </a:defRPr>
            </a:pPr>
          </a:p>
          <a:p>
            <a:pPr>
              <a:defRPr b="1">
                <a:latin typeface="Georgia"/>
                <a:ea typeface="Georgia"/>
                <a:cs typeface="Georgia"/>
                <a:sym typeface="Georgia"/>
              </a:defRPr>
            </a:pPr>
            <a:r>
              <a:t>Drop-off Location: </a:t>
            </a:r>
            <a:r>
              <a:rPr b="0"/>
              <a:t>Location Here</a:t>
            </a:r>
          </a:p>
        </p:txBody>
      </p:sp>
      <p:pic>
        <p:nvPicPr>
          <p:cNvPr id="63" name="companylogohere.png" descr="companylogoher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77556" y="7824627"/>
            <a:ext cx="992611" cy="1190792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Company Name’s"/>
          <p:cNvSpPr txBox="1"/>
          <p:nvPr/>
        </p:nvSpPr>
        <p:spPr>
          <a:xfrm>
            <a:off x="223020" y="5444480"/>
            <a:ext cx="5751560" cy="4724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i="1" sz="2600">
                <a:solidFill>
                  <a:srgbClr val="DF555A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Company Name’s</a:t>
            </a:r>
          </a:p>
        </p:txBody>
      </p:sp>
      <p:pic>
        <p:nvPicPr>
          <p:cNvPr id="65" name="avatar-01.png" descr="avatar-0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21400" y="7596840"/>
            <a:ext cx="1443163" cy="1443164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pic>
        <p:nvPicPr>
          <p:cNvPr id="66" name="The Holiday Heroes Project.png" descr="The Holiday Heroes Project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4713" y="3265225"/>
            <a:ext cx="3277605" cy="1820891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For more information,  please call NAME HERE at 123-456-7890."/>
          <p:cNvSpPr txBox="1"/>
          <p:nvPr/>
        </p:nvSpPr>
        <p:spPr>
          <a:xfrm>
            <a:off x="316515" y="9419538"/>
            <a:ext cx="7139370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For more information,  please call </a:t>
            </a:r>
            <a:r>
              <a:rPr b="1"/>
              <a:t>NAME HERE </a:t>
            </a:r>
            <a:r>
              <a:t>at </a:t>
            </a:r>
            <a:r>
              <a:rPr b="1"/>
              <a:t>123-456-7890</a:t>
            </a:r>
            <a:r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