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164510" y="1129241"/>
            <a:ext cx="6217921" cy="2447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38240" y="3576319"/>
            <a:ext cx="3044191" cy="648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004542" y="9476627"/>
            <a:ext cx="232873" cy="22850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93675" marR="0" indent="-19367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11663" marR="0" indent="-22272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39905" marR="0" indent="-26203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62193" marR="0" indent="-296968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801634" marR="0" indent="-24747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ank You 2 - Holiday Heroes.png" descr="Thank You 2 - Holiday Hero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2"/>
            <a:ext cx="7771794" cy="1005840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Your generous contributions helped us to feed, clothe and gift families in need this Holiday Season."/>
          <p:cNvSpPr txBox="1"/>
          <p:nvPr/>
        </p:nvSpPr>
        <p:spPr>
          <a:xfrm>
            <a:off x="1848044" y="7980681"/>
            <a:ext cx="4076311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>
                <a:solidFill>
                  <a:srgbClr val="52B336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Your generous contributions helped us to feed, clothe and gift families in need this Holiday Season.</a:t>
            </a:r>
          </a:p>
        </p:txBody>
      </p:sp>
      <p:sp>
        <p:nvSpPr>
          <p:cNvPr id="22" name="For making this Holiday Drive a Success!"/>
          <p:cNvSpPr txBox="1"/>
          <p:nvPr/>
        </p:nvSpPr>
        <p:spPr>
          <a:xfrm>
            <a:off x="1732789" y="4919981"/>
            <a:ext cx="3697221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D6544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For making this Holiday Drive a Success!</a:t>
            </a:r>
          </a:p>
        </p:txBody>
      </p:sp>
      <p:pic>
        <p:nvPicPr>
          <p:cNvPr id="23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8155" y="6040354"/>
            <a:ext cx="992612" cy="11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21319" y="6459454"/>
            <a:ext cx="992611" cy="11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4508" y="6040354"/>
            <a:ext cx="992612" cy="1190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Thank You - Holiday Heroes.png" descr="Thank You - Holiday Hero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0"/>
            <a:ext cx="7771794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Your generous contributions helped us to feed, clothe and gift families in need this Holiday Season."/>
          <p:cNvSpPr txBox="1"/>
          <p:nvPr/>
        </p:nvSpPr>
        <p:spPr>
          <a:xfrm>
            <a:off x="380352" y="7383781"/>
            <a:ext cx="7011697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Your generous contributions helped us to feed, clothe and gift families in need this Holiday Season.</a:t>
            </a:r>
          </a:p>
        </p:txBody>
      </p:sp>
      <p:sp>
        <p:nvSpPr>
          <p:cNvPr id="29" name="For making this Holiday Drive a Success!"/>
          <p:cNvSpPr txBox="1"/>
          <p:nvPr/>
        </p:nvSpPr>
        <p:spPr>
          <a:xfrm>
            <a:off x="1532997" y="3929381"/>
            <a:ext cx="4911212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D6544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For making this Holiday Drive a Success!</a:t>
            </a:r>
          </a:p>
        </p:txBody>
      </p:sp>
      <p:pic>
        <p:nvPicPr>
          <p:cNvPr id="30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7055" y="5138654"/>
            <a:ext cx="992612" cy="11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9895" y="5138654"/>
            <a:ext cx="992610" cy="11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02733" y="5138654"/>
            <a:ext cx="992612" cy="1190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