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10058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507013" y="1129241"/>
            <a:ext cx="80467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614193" y="3576319"/>
            <a:ext cx="393954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147542" y="9476627"/>
            <a:ext cx="232873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85254" marR="0" indent="-18525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01979" marR="0" indent="-21304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28512" marR="0" indent="-250637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49281" marR="0" indent="-284056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790874" marR="0" indent="-23671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ank You 2 - Holiday Heroes.png" descr="Thank You 2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11177" r="0" b="11177"/>
          <a:stretch>
            <a:fillRect/>
          </a:stretch>
        </p:blipFill>
        <p:spPr>
          <a:xfrm>
            <a:off x="-15391" y="-40031"/>
            <a:ext cx="10089338" cy="1013866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Your generous contributions helped us to feed, clothe and gift families in need this Holiday Season."/>
          <p:cNvSpPr txBox="1"/>
          <p:nvPr/>
        </p:nvSpPr>
        <p:spPr>
          <a:xfrm>
            <a:off x="2384288" y="8674948"/>
            <a:ext cx="5289823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solidFill>
                  <a:srgbClr val="52B33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2" name="For making this Holiday Drive a Success!"/>
          <p:cNvSpPr txBox="1"/>
          <p:nvPr/>
        </p:nvSpPr>
        <p:spPr>
          <a:xfrm>
            <a:off x="2333922" y="4886114"/>
            <a:ext cx="5614989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2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955" y="6040354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5386" y="6040270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9642" y="6040354"/>
            <a:ext cx="992612" cy="1190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46762" r="1944" b="0"/>
          <a:stretch>
            <a:fillRect/>
          </a:stretch>
        </p:blipFill>
        <p:spPr>
          <a:xfrm>
            <a:off x="-73433" y="3009501"/>
            <a:ext cx="10103857" cy="709969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Your generous contributions helped us to feed, clothe and gift families in need this Holiday Season."/>
          <p:cNvSpPr txBox="1"/>
          <p:nvPr/>
        </p:nvSpPr>
        <p:spPr>
          <a:xfrm>
            <a:off x="1523352" y="6960989"/>
            <a:ext cx="701169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9" name="For making this Holiday Drive a Success!"/>
          <p:cNvSpPr txBox="1"/>
          <p:nvPr/>
        </p:nvSpPr>
        <p:spPr>
          <a:xfrm>
            <a:off x="2675998" y="3929381"/>
            <a:ext cx="491121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30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055" y="5418054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2895" y="5418054"/>
            <a:ext cx="992610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5732" y="5418054"/>
            <a:ext cx="992612" cy="119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863"/>
          <a:stretch>
            <a:fillRect/>
          </a:stretch>
        </p:blipFill>
        <p:spPr>
          <a:xfrm>
            <a:off x="-173645" y="-153395"/>
            <a:ext cx="10304280" cy="52193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