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7772400" cy="10058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164510" y="1129241"/>
            <a:ext cx="6217921" cy="24470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338240" y="3576320"/>
            <a:ext cx="3044191" cy="64820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7004541" y="9476627"/>
            <a:ext cx="232874" cy="22850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776287">
              <a:defRPr sz="10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7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193675" marR="0" indent="-193675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11663" marR="0" indent="-222724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039905" marR="0" indent="-26203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462193" marR="0" indent="-296968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1801634" marR="0" indent="-247472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776287" rtl="0" latinLnBrk="0">
        <a:lnSpc>
          <a:spcPct val="90000"/>
        </a:lnSpc>
        <a:spcBef>
          <a:spcPts val="8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3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776287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SNAP Flyer (1).png" descr="SNAP Flyer (1)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" y="0"/>
            <a:ext cx="7771792" cy="10058400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Did you know that Millions of people in the United States are receiving benefits from SNAP today?"/>
          <p:cNvSpPr txBox="1"/>
          <p:nvPr/>
        </p:nvSpPr>
        <p:spPr>
          <a:xfrm>
            <a:off x="1354382" y="2252981"/>
            <a:ext cx="5063636" cy="891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i="1">
                <a:latin typeface="Georgia"/>
                <a:ea typeface="Georgia"/>
                <a:cs typeface="Georgia"/>
                <a:sym typeface="Georgia"/>
              </a:defRPr>
            </a:pPr>
            <a:r>
              <a:t>Did you know that </a:t>
            </a:r>
            <a:r>
              <a:rPr>
                <a:solidFill>
                  <a:srgbClr val="FFFFFF"/>
                </a:solidFill>
              </a:rPr>
              <a:t>Millions of people</a:t>
            </a:r>
            <a:r>
              <a:t> in the United States are receiving benefits from SNAP today?</a:t>
            </a:r>
          </a:p>
        </p:txBody>
      </p:sp>
      <p:sp>
        <p:nvSpPr>
          <p:cNvPr id="22" name="There are Resources Available to Help You in Times of Need…"/>
          <p:cNvSpPr txBox="1"/>
          <p:nvPr/>
        </p:nvSpPr>
        <p:spPr>
          <a:xfrm>
            <a:off x="1029794" y="309881"/>
            <a:ext cx="5712812" cy="2174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600"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pPr/>
            <a:r>
              <a:t>There are Resources Available to Help You in Times of Need…</a:t>
            </a:r>
          </a:p>
        </p:txBody>
      </p:sp>
      <p:pic>
        <p:nvPicPr>
          <p:cNvPr id="23" name="companylogohere.png" descr="companylogoher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398033" y="8567654"/>
            <a:ext cx="992611" cy="1190792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The Supplemental Nutrition Assistance Program (SNAP) (the new name for the federal Food Stamp Program) helps low-income individuals and families buy the food they need for good health. Although SNAP is the national name, your state may use a different na"/>
          <p:cNvSpPr txBox="1"/>
          <p:nvPr/>
        </p:nvSpPr>
        <p:spPr>
          <a:xfrm>
            <a:off x="1401294" y="3421381"/>
            <a:ext cx="4969812" cy="13824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sz="1200"/>
            </a:pPr>
            <a:r>
              <a:t>The </a:t>
            </a:r>
            <a:r>
              <a:rPr b="1"/>
              <a:t>Supplemental Nutrition Assistance Program (SNAP)</a:t>
            </a:r>
            <a:r>
              <a:t> </a:t>
            </a:r>
            <a:r>
              <a:rPr i="1"/>
              <a:t>(the new name for the federal Food Stamp Program) </a:t>
            </a:r>
            <a:r>
              <a:t>helps low-income individuals and families buy the food they need for good health. Although SNAP is the national name, your state may use a different name.  *</a:t>
            </a:r>
            <a:r>
              <a:rPr b="1" i="1"/>
              <a:t>Use the map on the web address below to learn more about SNAP and find application forms to apply for this benefit.</a:t>
            </a:r>
            <a:endParaRPr b="1" i="1"/>
          </a:p>
        </p:txBody>
      </p:sp>
      <p:sp>
        <p:nvSpPr>
          <p:cNvPr id="25" name="www.BenefitsCheckUp.org/resources/snap/"/>
          <p:cNvSpPr txBox="1"/>
          <p:nvPr/>
        </p:nvSpPr>
        <p:spPr>
          <a:xfrm>
            <a:off x="228710" y="7615582"/>
            <a:ext cx="7314981" cy="500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 sz="2700">
                <a:solidFill>
                  <a:srgbClr val="FFFFFF"/>
                </a:solidFill>
              </a:defRPr>
            </a:lvl1pPr>
          </a:lstStyle>
          <a:p>
            <a:pPr/>
            <a:r>
              <a:t>www.BenefitsCheckUp.org/resources/snap/</a:t>
            </a:r>
          </a:p>
        </p:txBody>
      </p:sp>
      <p:sp>
        <p:nvSpPr>
          <p:cNvPr id="26" name="As a seller’s agent, my fiduciary responsibility is to the home seller.…"/>
          <p:cNvSpPr txBox="1"/>
          <p:nvPr/>
        </p:nvSpPr>
        <p:spPr>
          <a:xfrm>
            <a:off x="3242388" y="8750844"/>
            <a:ext cx="2916002" cy="1519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  <a:r>
              <a:t>Call me at 123-456-7890 if I can be of service to you! </a:t>
            </a:r>
          </a:p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1600">
                <a:latin typeface="Calibri"/>
                <a:ea typeface="Calibri"/>
                <a:cs typeface="Calibri"/>
                <a:sym typeface="Calibri"/>
              </a:defRPr>
            </a:pPr>
            <a:r>
              <a:t>Agent Contact Info Here.</a:t>
            </a:r>
          </a:p>
          <a:p>
            <a:pPr>
              <a:defRPr sz="1600"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