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41" y="9476627"/>
            <a:ext cx="232874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4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4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ost Requested (1).png" descr="Most Requested (1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" y="-1"/>
            <a:ext cx="7771792" cy="1005840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tuffing…"/>
          <p:cNvSpPr txBox="1"/>
          <p:nvPr/>
        </p:nvSpPr>
        <p:spPr>
          <a:xfrm>
            <a:off x="996419" y="5847081"/>
            <a:ext cx="2813405" cy="249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Stuffing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Green Beans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Corn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Dry Mashed Potatoes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Mac and Cheese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Gravy 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Cranberries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Yam or Sweet Potato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Pumpkin (c)</a:t>
            </a:r>
          </a:p>
        </p:txBody>
      </p:sp>
      <p:sp>
        <p:nvSpPr>
          <p:cNvPr id="22" name="Most Requested Food Items"/>
          <p:cNvSpPr txBox="1"/>
          <p:nvPr/>
        </p:nvSpPr>
        <p:spPr>
          <a:xfrm>
            <a:off x="1617411" y="2570481"/>
            <a:ext cx="4537578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b="1" sz="2400">
                <a:solidFill>
                  <a:srgbClr val="D6544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Most Requested Food Items</a:t>
            </a:r>
          </a:p>
        </p:txBody>
      </p:sp>
      <p:sp>
        <p:nvSpPr>
          <p:cNvPr id="23" name="(c) = Canned"/>
          <p:cNvSpPr txBox="1"/>
          <p:nvPr/>
        </p:nvSpPr>
        <p:spPr>
          <a:xfrm>
            <a:off x="5218332" y="9091931"/>
            <a:ext cx="1694291" cy="358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 (c) = Canned</a:t>
            </a:r>
          </a:p>
        </p:txBody>
      </p:sp>
      <p:sp>
        <p:nvSpPr>
          <p:cNvPr id="24" name="Tuna and Meat (c)…"/>
          <p:cNvSpPr txBox="1"/>
          <p:nvPr/>
        </p:nvSpPr>
        <p:spPr>
          <a:xfrm>
            <a:off x="4412719" y="5808981"/>
            <a:ext cx="2369711" cy="195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Tuna and Meat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Peanut Butter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Soups &amp; Stews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Rice and Dry Beans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Cereal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Fruits &amp; Veggies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Protein Bars </a:t>
            </a:r>
          </a:p>
        </p:txBody>
      </p:sp>
      <p:sp>
        <p:nvSpPr>
          <p:cNvPr id="25" name="Helping Families In Need"/>
          <p:cNvSpPr txBox="1"/>
          <p:nvPr/>
        </p:nvSpPr>
        <p:spPr>
          <a:xfrm>
            <a:off x="868111" y="9072881"/>
            <a:ext cx="4203310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b="1" i="1" sz="2400">
                <a:solidFill>
                  <a:srgbClr val="D6544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Helping Families In Need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