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058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307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481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47541" y="9476627"/>
            <a:ext cx="232874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85254" marR="0" indent="-185254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01979" marR="0" indent="-213041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28512" marR="0" indent="-250637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49281" marR="0" indent="-28405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790875" marR="0" indent="-23671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ocial  Most Requested.png" descr="Social  Most Request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058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tuffing…"/>
          <p:cNvSpPr txBox="1"/>
          <p:nvPr/>
        </p:nvSpPr>
        <p:spPr>
          <a:xfrm>
            <a:off x="1276082" y="5930295"/>
            <a:ext cx="2813404" cy="249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Stuffing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Green Beans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Corn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Dry Mashed Potatoes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Mac and Cheese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Gravy 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Cranberries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Yam or Sweet Potato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Pumpkin (c)</a:t>
            </a:r>
          </a:p>
        </p:txBody>
      </p:sp>
      <p:sp>
        <p:nvSpPr>
          <p:cNvPr id="22" name="Most Requested Food Items"/>
          <p:cNvSpPr txBox="1"/>
          <p:nvPr/>
        </p:nvSpPr>
        <p:spPr>
          <a:xfrm>
            <a:off x="1652051" y="2643293"/>
            <a:ext cx="6754298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b="1" sz="3600">
                <a:solidFill>
                  <a:srgbClr val="D6544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Most Requested Food Items</a:t>
            </a:r>
          </a:p>
        </p:txBody>
      </p:sp>
      <p:sp>
        <p:nvSpPr>
          <p:cNvPr id="23" name="(c) = Canned"/>
          <p:cNvSpPr txBox="1"/>
          <p:nvPr/>
        </p:nvSpPr>
        <p:spPr>
          <a:xfrm>
            <a:off x="6361332" y="9091931"/>
            <a:ext cx="1694291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 (c) = Canned</a:t>
            </a:r>
          </a:p>
        </p:txBody>
      </p:sp>
      <p:sp>
        <p:nvSpPr>
          <p:cNvPr id="24" name="Tuna and Meat (c)…"/>
          <p:cNvSpPr txBox="1"/>
          <p:nvPr/>
        </p:nvSpPr>
        <p:spPr>
          <a:xfrm>
            <a:off x="5649334" y="5930295"/>
            <a:ext cx="2369711" cy="195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Tuna and Meat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Peanut Butter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Soups &amp; Stews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Rice and Dry Beans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Cereal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Fruits &amp; Veggies (c)</a:t>
            </a:r>
          </a:p>
          <a:p>
            <a:pPr marL="228600" indent="-228600">
              <a:buSzPct val="100000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Protein Bars </a:t>
            </a:r>
          </a:p>
        </p:txBody>
      </p:sp>
      <p:sp>
        <p:nvSpPr>
          <p:cNvPr id="25" name="Helping Families In Need"/>
          <p:cNvSpPr txBox="1"/>
          <p:nvPr/>
        </p:nvSpPr>
        <p:spPr>
          <a:xfrm>
            <a:off x="2011111" y="9072881"/>
            <a:ext cx="4203310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>
              <a:defRPr b="1" i="1" sz="2400">
                <a:solidFill>
                  <a:srgbClr val="D6544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Helping Families In Need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