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3886200" cy="7772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532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1pPr>
    <a:lvl2pPr marL="0" marR="0" indent="0" algn="l" defTabSz="3532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2pPr>
    <a:lvl3pPr marL="0" marR="0" indent="0" algn="l" defTabSz="3532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3pPr>
    <a:lvl4pPr marL="0" marR="0" indent="0" algn="l" defTabSz="3532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4pPr>
    <a:lvl5pPr marL="0" marR="0" indent="0" algn="l" defTabSz="3532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5pPr>
    <a:lvl6pPr marL="0" marR="0" indent="0" algn="l" defTabSz="3532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6pPr>
    <a:lvl7pPr marL="0" marR="0" indent="0" algn="l" defTabSz="3532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7pPr>
    <a:lvl8pPr marL="0" marR="0" indent="0" algn="l" defTabSz="3532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8pPr>
    <a:lvl9pPr marL="0" marR="0" indent="0" algn="l" defTabSz="3532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706581" latinLnBrk="0">
      <a:defRPr sz="1200">
        <a:latin typeface="+mj-lt"/>
        <a:ea typeface="+mj-ea"/>
        <a:cs typeface="+mj-cs"/>
        <a:sym typeface="Helvetica Neue"/>
      </a:defRPr>
    </a:lvl1pPr>
    <a:lvl2pPr indent="228600" defTabSz="706581" latinLnBrk="0">
      <a:defRPr sz="1200">
        <a:latin typeface="+mj-lt"/>
        <a:ea typeface="+mj-ea"/>
        <a:cs typeface="+mj-cs"/>
        <a:sym typeface="Helvetica Neue"/>
      </a:defRPr>
    </a:lvl2pPr>
    <a:lvl3pPr indent="457200" defTabSz="706581" latinLnBrk="0">
      <a:defRPr sz="1200">
        <a:latin typeface="+mj-lt"/>
        <a:ea typeface="+mj-ea"/>
        <a:cs typeface="+mj-cs"/>
        <a:sym typeface="Helvetica Neue"/>
      </a:defRPr>
    </a:lvl3pPr>
    <a:lvl4pPr indent="685800" defTabSz="706581" latinLnBrk="0">
      <a:defRPr sz="1200">
        <a:latin typeface="+mj-lt"/>
        <a:ea typeface="+mj-ea"/>
        <a:cs typeface="+mj-cs"/>
        <a:sym typeface="Helvetica Neue"/>
      </a:defRPr>
    </a:lvl4pPr>
    <a:lvl5pPr indent="914400" defTabSz="706581" latinLnBrk="0">
      <a:defRPr sz="1200">
        <a:latin typeface="+mj-lt"/>
        <a:ea typeface="+mj-ea"/>
        <a:cs typeface="+mj-cs"/>
        <a:sym typeface="Helvetica Neue"/>
      </a:defRPr>
    </a:lvl5pPr>
    <a:lvl6pPr indent="1143000" defTabSz="706581" latinLnBrk="0">
      <a:defRPr sz="1200">
        <a:latin typeface="+mj-lt"/>
        <a:ea typeface="+mj-ea"/>
        <a:cs typeface="+mj-cs"/>
        <a:sym typeface="Helvetica Neue"/>
      </a:defRPr>
    </a:lvl6pPr>
    <a:lvl7pPr indent="1371600" defTabSz="706581" latinLnBrk="0">
      <a:defRPr sz="1200">
        <a:latin typeface="+mj-lt"/>
        <a:ea typeface="+mj-ea"/>
        <a:cs typeface="+mj-cs"/>
        <a:sym typeface="Helvetica Neue"/>
      </a:defRPr>
    </a:lvl7pPr>
    <a:lvl8pPr indent="1600200" defTabSz="706581" latinLnBrk="0">
      <a:defRPr sz="1200">
        <a:latin typeface="+mj-lt"/>
        <a:ea typeface="+mj-ea"/>
        <a:cs typeface="+mj-cs"/>
        <a:sym typeface="Helvetica Neue"/>
      </a:defRPr>
    </a:lvl8pPr>
    <a:lvl9pPr indent="1828800" defTabSz="706581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582255" y="1936220"/>
            <a:ext cx="3108961" cy="122354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2169120" y="3159760"/>
            <a:ext cx="1522096" cy="324104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3470173" y="6096841"/>
            <a:ext cx="148535" cy="140398"/>
          </a:xfrm>
          <a:prstGeom prst="rect">
            <a:avLst/>
          </a:prstGeom>
          <a:ln w="3175">
            <a:miter lim="400000"/>
          </a:ln>
        </p:spPr>
        <p:txBody>
          <a:bodyPr wrap="none" lIns="22859" tIns="22859" rIns="22859" bIns="22859" anchor="ctr">
            <a:spAutoFit/>
          </a:bodyPr>
          <a:lstStyle>
            <a:lvl1pPr algn="r" defTabSz="599858">
              <a:defRPr sz="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l" defTabSz="5998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5998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5998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5998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5998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5998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5998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5998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5998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134730" marR="0" indent="-134730" algn="l" defTabSz="599858" rtl="0" latinLnBrk="0">
        <a:lnSpc>
          <a:spcPct val="9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1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543877" marR="0" indent="-154939" algn="l" defTabSz="599858" rtl="0" latinLnBrk="0">
        <a:lnSpc>
          <a:spcPct val="9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1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960156" marR="0" indent="-182281" algn="l" defTabSz="599858" rtl="0" latinLnBrk="0">
        <a:lnSpc>
          <a:spcPct val="9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1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371811" marR="0" indent="-206586" algn="l" defTabSz="599858" rtl="0" latinLnBrk="0">
        <a:lnSpc>
          <a:spcPct val="9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1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1726317" marR="0" indent="-172154" algn="l" defTabSz="599858" rtl="0" latinLnBrk="0">
        <a:lnSpc>
          <a:spcPct val="9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1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599858" rtl="0" latinLnBrk="0">
        <a:lnSpc>
          <a:spcPct val="90000"/>
        </a:lnSpc>
        <a:spcBef>
          <a:spcPts val="6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1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599858" rtl="0" latinLnBrk="0">
        <a:lnSpc>
          <a:spcPct val="90000"/>
        </a:lnSpc>
        <a:spcBef>
          <a:spcPts val="6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1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599858" rtl="0" latinLnBrk="0">
        <a:lnSpc>
          <a:spcPct val="90000"/>
        </a:lnSpc>
        <a:spcBef>
          <a:spcPts val="6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1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599858" rtl="0" latinLnBrk="0">
        <a:lnSpc>
          <a:spcPct val="90000"/>
        </a:lnSpc>
        <a:spcBef>
          <a:spcPts val="6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1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5998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5998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5998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5998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5998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5998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5998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5998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5998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"/>
          <p:cNvSpPr/>
          <p:nvPr/>
        </p:nvSpPr>
        <p:spPr>
          <a:xfrm>
            <a:off x="334319" y="1908746"/>
            <a:ext cx="3217562" cy="3365874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</a:ln>
        </p:spPr>
        <p:txBody>
          <a:bodyPr lIns="22859" tIns="22859" rIns="22859" bIns="22859"/>
          <a:lstStyle/>
          <a:p>
            <a:pPr/>
          </a:p>
        </p:txBody>
      </p:sp>
      <p:pic>
        <p:nvPicPr>
          <p:cNvPr id="21" name="The Holiday Heroes Project.png" descr="The Holiday Heroes Project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9635" y="89852"/>
            <a:ext cx="3366930" cy="1870518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Collecting non-perishable food items and gift cards from…"/>
          <p:cNvSpPr txBox="1"/>
          <p:nvPr/>
        </p:nvSpPr>
        <p:spPr>
          <a:xfrm>
            <a:off x="506817" y="3514091"/>
            <a:ext cx="2232923" cy="260486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/>
          <a:p>
            <a:pPr defTabSz="457200">
              <a:spcBef>
                <a:spcPts val="600"/>
              </a:spcBef>
              <a:defRPr>
                <a:latin typeface="Times Roman"/>
                <a:ea typeface="Times Roman"/>
                <a:cs typeface="Times Roman"/>
                <a:sym typeface="Times Roman"/>
              </a:defRPr>
            </a:pPr>
            <a:r>
              <a:t>Child's Age: </a:t>
            </a:r>
          </a:p>
          <a:p>
            <a:pPr defTabSz="457200">
              <a:spcBef>
                <a:spcPts val="600"/>
              </a:spcBef>
              <a:defRPr>
                <a:latin typeface="Times Roman"/>
                <a:ea typeface="Times Roman"/>
                <a:cs typeface="Times Roman"/>
                <a:sym typeface="Times Roman"/>
              </a:defRPr>
            </a:pPr>
            <a:r>
              <a:t>Child's Sizes: </a:t>
            </a:r>
          </a:p>
          <a:p>
            <a:pPr defTabSz="457200">
              <a:spcBef>
                <a:spcPts val="600"/>
              </a:spcBef>
              <a:defRPr>
                <a:latin typeface="Times Roman"/>
                <a:ea typeface="Times Roman"/>
                <a:cs typeface="Times Roman"/>
                <a:sym typeface="Times Roman"/>
              </a:defRPr>
            </a:pPr>
            <a:r>
              <a:t>Pants: </a:t>
            </a:r>
          </a:p>
          <a:p>
            <a:pPr defTabSz="457200">
              <a:spcBef>
                <a:spcPts val="600"/>
              </a:spcBef>
              <a:defRPr>
                <a:latin typeface="Times Roman"/>
                <a:ea typeface="Times Roman"/>
                <a:cs typeface="Times Roman"/>
                <a:sym typeface="Times Roman"/>
              </a:defRPr>
            </a:pPr>
            <a:r>
              <a:t>Shirt: </a:t>
            </a:r>
          </a:p>
          <a:p>
            <a:pPr defTabSz="457200">
              <a:spcBef>
                <a:spcPts val="600"/>
              </a:spcBef>
              <a:defRPr>
                <a:latin typeface="Times Roman"/>
                <a:ea typeface="Times Roman"/>
                <a:cs typeface="Times Roman"/>
                <a:sym typeface="Times Roman"/>
              </a:defRPr>
            </a:pPr>
            <a:r>
              <a:t>PJ's: </a:t>
            </a:r>
          </a:p>
          <a:p>
            <a:pPr defTabSz="457200">
              <a:spcBef>
                <a:spcPts val="600"/>
              </a:spcBef>
              <a:defRPr>
                <a:latin typeface="Times Roman"/>
                <a:ea typeface="Times Roman"/>
                <a:cs typeface="Times Roman"/>
                <a:sym typeface="Times Roman"/>
              </a:defRPr>
            </a:pPr>
            <a:r>
              <a:t>Child's Gift Wishes: </a:t>
            </a:r>
          </a:p>
          <a:p>
            <a:pPr defTabSz="457200">
              <a:spcBef>
                <a:spcPts val="1900"/>
              </a:spcBef>
              <a:defRPr>
                <a:latin typeface="Times Roman"/>
                <a:ea typeface="Times Roman"/>
                <a:cs typeface="Times Roman"/>
                <a:sym typeface="Times Roman"/>
              </a:defRPr>
            </a:pPr>
          </a:p>
          <a:p>
            <a:pPr defTabSz="457200">
              <a:spcBef>
                <a:spcPts val="1900"/>
              </a:spcBef>
              <a:defRPr>
                <a:latin typeface="Times Roman"/>
                <a:ea typeface="Times Roman"/>
                <a:cs typeface="Times Roman"/>
                <a:sym typeface="Times Roman"/>
              </a:defRPr>
            </a:pPr>
          </a:p>
        </p:txBody>
      </p:sp>
      <p:sp>
        <p:nvSpPr>
          <p:cNvPr id="23" name="TAG #__________"/>
          <p:cNvSpPr txBox="1"/>
          <p:nvPr/>
        </p:nvSpPr>
        <p:spPr>
          <a:xfrm>
            <a:off x="2463729" y="7307909"/>
            <a:ext cx="1235798" cy="22351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2859" tIns="22859" rIns="22859" bIns="22859">
            <a:spAutoFit/>
          </a:bodyPr>
          <a:lstStyle>
            <a:lvl1pPr defTabSz="457200">
              <a:lnSpc>
                <a:spcPts val="2800"/>
              </a:lnSpc>
              <a:defRPr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pPr/>
            <a:r>
              <a:t>TAG #__________</a:t>
            </a:r>
          </a:p>
        </p:txBody>
      </p:sp>
      <p:sp>
        <p:nvSpPr>
          <p:cNvPr id="24" name="THANK YOU!"/>
          <p:cNvSpPr txBox="1"/>
          <p:nvPr/>
        </p:nvSpPr>
        <p:spPr>
          <a:xfrm>
            <a:off x="258470" y="7307909"/>
            <a:ext cx="1039196" cy="22351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2859" tIns="22859" rIns="22859" bIns="22859">
            <a:spAutoFit/>
          </a:bodyPr>
          <a:lstStyle>
            <a:lvl1pPr defTabSz="457200">
              <a:lnSpc>
                <a:spcPts val="2800"/>
              </a:lnSpc>
              <a:defRPr b="1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pPr/>
            <a:r>
              <a:t>THANK YOU!</a:t>
            </a:r>
          </a:p>
        </p:txBody>
      </p:sp>
      <p:pic>
        <p:nvPicPr>
          <p:cNvPr id="25" name="Little Heroes Logo.png" descr="Little Heroes Logo.png"/>
          <p:cNvPicPr>
            <a:picLocks noChangeAspect="1"/>
          </p:cNvPicPr>
          <p:nvPr/>
        </p:nvPicPr>
        <p:blipFill>
          <a:blip r:embed="rId3">
            <a:extLst/>
          </a:blip>
          <a:srcRect l="0" t="17933" r="0" b="5455"/>
          <a:stretch>
            <a:fillRect/>
          </a:stretch>
        </p:blipFill>
        <p:spPr>
          <a:xfrm>
            <a:off x="442515" y="1985721"/>
            <a:ext cx="3001237" cy="1277369"/>
          </a:xfrm>
          <a:prstGeom prst="rect">
            <a:avLst/>
          </a:prstGeom>
          <a:ln w="12700">
            <a:miter lim="400000"/>
          </a:ln>
        </p:spPr>
      </p:pic>
      <p:sp>
        <p:nvSpPr>
          <p:cNvPr id="26" name="Boy          Girl"/>
          <p:cNvSpPr txBox="1"/>
          <p:nvPr/>
        </p:nvSpPr>
        <p:spPr>
          <a:xfrm>
            <a:off x="626104" y="3023232"/>
            <a:ext cx="964336" cy="22351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2859" tIns="22859" rIns="22859" bIns="22859">
            <a:spAutoFit/>
          </a:bodyPr>
          <a:lstStyle>
            <a:lvl1pPr defTabSz="457200">
              <a:lnSpc>
                <a:spcPts val="2800"/>
              </a:lnSpc>
              <a:defRPr b="1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pPr/>
            <a:r>
              <a:t>Boy          Girl</a:t>
            </a:r>
          </a:p>
        </p:txBody>
      </p:sp>
      <p:sp>
        <p:nvSpPr>
          <p:cNvPr id="27" name="Message to Little Hero:…"/>
          <p:cNvSpPr txBox="1"/>
          <p:nvPr/>
        </p:nvSpPr>
        <p:spPr>
          <a:xfrm>
            <a:off x="306682" y="5404655"/>
            <a:ext cx="1577805" cy="108086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2859" tIns="22859" rIns="22859" bIns="22859">
            <a:spAutoFit/>
          </a:bodyPr>
          <a:lstStyle/>
          <a:p>
            <a:pPr defTabSz="457200">
              <a:spcBef>
                <a:spcPts val="1900"/>
              </a:spcBef>
              <a:defRPr>
                <a:latin typeface="Times Roman"/>
                <a:ea typeface="Times Roman"/>
                <a:cs typeface="Times Roman"/>
                <a:sym typeface="Times Roman"/>
              </a:defRPr>
            </a:pPr>
            <a:r>
              <a:t>Message to Little Hero: </a:t>
            </a:r>
          </a:p>
          <a:p>
            <a:pPr defTabSz="457200">
              <a:spcBef>
                <a:spcPts val="1900"/>
              </a:spcBef>
              <a:defRPr>
                <a:latin typeface="Times Roman"/>
                <a:ea typeface="Times Roman"/>
                <a:cs typeface="Times Roman"/>
                <a:sym typeface="Times Roman"/>
              </a:defRPr>
            </a:pPr>
          </a:p>
          <a:p>
            <a:pPr defTabSz="457200">
              <a:spcBef>
                <a:spcPts val="1900"/>
              </a:spcBef>
              <a:defRPr>
                <a:latin typeface="Times Roman"/>
                <a:ea typeface="Times Roman"/>
                <a:cs typeface="Times Roman"/>
                <a:sym typeface="Times Roman"/>
              </a:defRPr>
            </a:pPr>
            <a:r>
              <a:t>Please return gift to: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22859" tIns="22859" rIns="22859" bIns="22859" numCol="1" spcCol="38100" rtlCol="0" anchor="t" upright="0">
        <a:spAutoFit/>
      </a:bodyPr>
      <a:lstStyle>
        <a:defPPr marL="0" marR="0" indent="0" algn="l" defTabSz="35329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2859" tIns="22859" rIns="22859" bIns="22859" numCol="1" spcCol="38100" rtlCol="0" anchor="t" upright="0">
        <a:spAutoFit/>
      </a:bodyPr>
      <a:lstStyle>
        <a:defPPr marL="0" marR="0" indent="0" algn="l" defTabSz="35329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22859" tIns="22859" rIns="22859" bIns="22859" numCol="1" spcCol="38100" rtlCol="0" anchor="t" upright="0">
        <a:spAutoFit/>
      </a:bodyPr>
      <a:lstStyle>
        <a:defPPr marL="0" marR="0" indent="0" algn="l" defTabSz="35329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2859" tIns="22859" rIns="22859" bIns="22859" numCol="1" spcCol="38100" rtlCol="0" anchor="t" upright="0">
        <a:spAutoFit/>
      </a:bodyPr>
      <a:lstStyle>
        <a:defPPr marL="0" marR="0" indent="0" algn="l" defTabSz="35329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