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4510" y="1129241"/>
            <a:ext cx="6217921" cy="2447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38240" y="3576320"/>
            <a:ext cx="3044191" cy="6482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004541" y="9476627"/>
            <a:ext cx="232874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776287">
              <a:defRPr sz="10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93675" marR="0" indent="-193675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11663" marR="0" indent="-222724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039905" marR="0" indent="-26203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462193" marR="0" indent="-296968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801634" marR="0" indent="-247472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Drop off Flyer - Holiday Heroes.png" descr="Drop off Flyer - Holiday Heroes.png"/>
          <p:cNvPicPr>
            <a:picLocks noChangeAspect="1"/>
          </p:cNvPicPr>
          <p:nvPr/>
        </p:nvPicPr>
        <p:blipFill>
          <a:blip r:embed="rId2">
            <a:extLst/>
          </a:blip>
          <a:srcRect l="1423" t="0" r="0" b="0"/>
          <a:stretch>
            <a:fillRect/>
          </a:stretch>
        </p:blipFill>
        <p:spPr>
          <a:xfrm>
            <a:off x="9333" y="0"/>
            <a:ext cx="7661163" cy="10058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Christmas Food Drive"/>
          <p:cNvSpPr txBox="1"/>
          <p:nvPr/>
        </p:nvSpPr>
        <p:spPr>
          <a:xfrm>
            <a:off x="1688588" y="3434081"/>
            <a:ext cx="4395224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b="1" sz="3000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Christmas Food Drive</a:t>
            </a:r>
          </a:p>
        </p:txBody>
      </p:sp>
      <p:sp>
        <p:nvSpPr>
          <p:cNvPr id="22" name="Helping Families In Need"/>
          <p:cNvSpPr txBox="1"/>
          <p:nvPr/>
        </p:nvSpPr>
        <p:spPr>
          <a:xfrm>
            <a:off x="1784545" y="9060181"/>
            <a:ext cx="4203310" cy="777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b="1" i="1" sz="2400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Helping Families In Need</a:t>
            </a:r>
          </a:p>
        </p:txBody>
      </p:sp>
      <p:sp>
        <p:nvSpPr>
          <p:cNvPr id="23" name="FOOD DRIVE DROP-OFF POINT"/>
          <p:cNvSpPr txBox="1"/>
          <p:nvPr/>
        </p:nvSpPr>
        <p:spPr>
          <a:xfrm>
            <a:off x="2298188" y="4348482"/>
            <a:ext cx="4395224" cy="2186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ts val="7100"/>
              </a:lnSpc>
              <a:defRPr b="1" sz="4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FOOD DRIVE DROP-OFF POINT</a:t>
            </a:r>
          </a:p>
        </p:txBody>
      </p:sp>
      <p:sp>
        <p:nvSpPr>
          <p:cNvPr id="24" name="Holiday Food Drive Dates…"/>
          <p:cNvSpPr txBox="1"/>
          <p:nvPr/>
        </p:nvSpPr>
        <p:spPr>
          <a:xfrm>
            <a:off x="1142166" y="6913882"/>
            <a:ext cx="5790859" cy="180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Holiday Food Drive Dates </a:t>
            </a: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From:________________________ </a:t>
            </a: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lnSpc>
                <a:spcPts val="4200"/>
              </a:lnSpc>
              <a:defRPr sz="2400">
                <a:latin typeface="Georgia"/>
                <a:ea typeface="Georgia"/>
                <a:cs typeface="Georgia"/>
                <a:sym typeface="Georgia"/>
              </a:defRPr>
            </a:pPr>
            <a:r>
              <a:t>To:__________________________</a:t>
            </a:r>
          </a:p>
        </p:txBody>
      </p:sp>
      <p:pic>
        <p:nvPicPr>
          <p:cNvPr id="25" name="companylogohere.png" descr="companylogoher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7056" y="4681454"/>
            <a:ext cx="992611" cy="11907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